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9144000" cy="6858000" type="screen4x3"/>
  <p:notesSz cx="12192000" cy="6858000"/>
  <p:embeddedFontLst>
    <p:embeddedFont>
      <p:font typeface="Trebuchet MS" panose="020B0603020202020204" pitchFamily="34" charset="0"/>
      <p:regular r:id="rId11"/>
      <p:bold r:id="rId12"/>
      <p:italic r:id="rId13"/>
      <p:boldItalic r:id="rId14"/>
    </p:embeddedFont>
    <p:embeddedFont>
      <p:font typeface="Wingdings 3" panose="05040102010807070707" pitchFamily="18" charset="2"/>
      <p:regular r:id="rId1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68" userDrawn="1">
          <p15:clr>
            <a:srgbClr val="A4A3A4"/>
          </p15:clr>
        </p15:guide>
        <p15:guide id="2" pos="183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43F3F8B-DCA6-FAF0-4A92-A6BBBBCD913E}" name="Miguel" initials="M" userId="Miguel" providerId="None"/>
  <p188:author id="{BC3B1C98-D450-944A-5477-B47D9EACBE97}" name="MIGUEL TRIGUEROS MUÑOZ" initials="MM" userId="S::miguel.trigueros@aulaxxi.murciaeduca.es::a4ee0321-97d7-430f-98a8-7ed13ff9a4bf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guel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18655"/>
    <a:srgbClr val="0501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edio 2 - Énfasis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936" y="278"/>
      </p:cViewPr>
      <p:guideLst>
        <p:guide orient="horz" pos="3168"/>
        <p:guide pos="1836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handoutMaster" Target="handoutMasters/handout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microsoft.com/office/2018/10/relationships/authors" Target="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GUEL TRIGUEROS MUÑOZ" userId="93f31087-8566-4d16-a7a1-f20635823349" providerId="ADAL" clId="{FFF9CA5F-7BE9-4398-84A9-A6B9D6B347AB}"/>
    <pc:docChg chg="undo custSel addSld modSld">
      <pc:chgData name="MIGUEL TRIGUEROS MUÑOZ" userId="93f31087-8566-4d16-a7a1-f20635823349" providerId="ADAL" clId="{FFF9CA5F-7BE9-4398-84A9-A6B9D6B347AB}" dt="2022-11-23T20:09:11.681" v="429" actId="1076"/>
      <pc:docMkLst>
        <pc:docMk/>
      </pc:docMkLst>
      <pc:sldChg chg="addSp delSp modSp mod">
        <pc:chgData name="MIGUEL TRIGUEROS MUÑOZ" userId="93f31087-8566-4d16-a7a1-f20635823349" providerId="ADAL" clId="{FFF9CA5F-7BE9-4398-84A9-A6B9D6B347AB}" dt="2022-11-23T19:56:13.649" v="129" actId="1076"/>
        <pc:sldMkLst>
          <pc:docMk/>
          <pc:sldMk cId="3289438449" sldId="318"/>
        </pc:sldMkLst>
      </pc:sldChg>
      <pc:sldChg chg="addSp modSp mod">
        <pc:chgData name="MIGUEL TRIGUEROS MUÑOZ" userId="93f31087-8566-4d16-a7a1-f20635823349" providerId="ADAL" clId="{FFF9CA5F-7BE9-4398-84A9-A6B9D6B347AB}" dt="2022-11-23T19:56:44.390" v="132" actId="207"/>
        <pc:sldMkLst>
          <pc:docMk/>
          <pc:sldMk cId="1059083778" sldId="319"/>
        </pc:sldMkLst>
      </pc:sldChg>
      <pc:sldChg chg="addSp modSp mod">
        <pc:chgData name="MIGUEL TRIGUEROS MUÑOZ" userId="93f31087-8566-4d16-a7a1-f20635823349" providerId="ADAL" clId="{FFF9CA5F-7BE9-4398-84A9-A6B9D6B347AB}" dt="2022-11-23T19:57:02.267" v="134" actId="207"/>
        <pc:sldMkLst>
          <pc:docMk/>
          <pc:sldMk cId="3948044143" sldId="320"/>
        </pc:sldMkLst>
      </pc:sldChg>
      <pc:sldChg chg="modSp add mod">
        <pc:chgData name="MIGUEL TRIGUEROS MUÑOZ" userId="93f31087-8566-4d16-a7a1-f20635823349" providerId="ADAL" clId="{FFF9CA5F-7BE9-4398-84A9-A6B9D6B347AB}" dt="2022-11-23T19:57:11.002" v="135" actId="1076"/>
        <pc:sldMkLst>
          <pc:docMk/>
          <pc:sldMk cId="675174442" sldId="322"/>
        </pc:sldMkLst>
      </pc:sldChg>
      <pc:sldChg chg="addSp delSp modSp add mod">
        <pc:chgData name="MIGUEL TRIGUEROS MUÑOZ" userId="93f31087-8566-4d16-a7a1-f20635823349" providerId="ADAL" clId="{FFF9CA5F-7BE9-4398-84A9-A6B9D6B347AB}" dt="2022-11-23T20:09:11.681" v="429" actId="1076"/>
        <pc:sldMkLst>
          <pc:docMk/>
          <pc:sldMk cId="4268188109" sldId="323"/>
        </pc:sldMkLst>
      </pc:sldChg>
    </pc:docChg>
  </pc:docChgLst>
  <pc:docChgLst>
    <pc:chgData name="MIGUEL TRIGUEROS MUÑOZ" userId="93f31087-8566-4d16-a7a1-f20635823349" providerId="ADAL" clId="{88B4D73E-19ED-43A7-8D03-64AAA446BD61}"/>
    <pc:docChg chg="undo custSel addSld delSld modSld modMainMaster">
      <pc:chgData name="MIGUEL TRIGUEROS MUÑOZ" userId="93f31087-8566-4d16-a7a1-f20635823349" providerId="ADAL" clId="{88B4D73E-19ED-43A7-8D03-64AAA446BD61}" dt="2022-11-01T11:34:02.916" v="397" actId="20577"/>
      <pc:docMkLst>
        <pc:docMk/>
      </pc:docMkLst>
      <pc:sldChg chg="delSp modSp mod">
        <pc:chgData name="MIGUEL TRIGUEROS MUÑOZ" userId="93f31087-8566-4d16-a7a1-f20635823349" providerId="ADAL" clId="{88B4D73E-19ED-43A7-8D03-64AAA446BD61}" dt="2022-11-01T11:03:41.795" v="235" actId="478"/>
        <pc:sldMkLst>
          <pc:docMk/>
          <pc:sldMk cId="308865771" sldId="256"/>
        </pc:sldMkLst>
      </pc:sldChg>
      <pc:sldChg chg="del">
        <pc:chgData name="MIGUEL TRIGUEROS MUÑOZ" userId="93f31087-8566-4d16-a7a1-f20635823349" providerId="ADAL" clId="{88B4D73E-19ED-43A7-8D03-64AAA446BD61}" dt="2022-11-01T10:58:17.753" v="0" actId="47"/>
        <pc:sldMkLst>
          <pc:docMk/>
          <pc:sldMk cId="150229005" sldId="257"/>
        </pc:sldMkLst>
      </pc:sldChg>
      <pc:sldChg chg="del">
        <pc:chgData name="MIGUEL TRIGUEROS MUÑOZ" userId="93f31087-8566-4d16-a7a1-f20635823349" providerId="ADAL" clId="{88B4D73E-19ED-43A7-8D03-64AAA446BD61}" dt="2022-11-01T11:00:45.772" v="68" actId="47"/>
        <pc:sldMkLst>
          <pc:docMk/>
          <pc:sldMk cId="0" sldId="272"/>
        </pc:sldMkLst>
      </pc:sldChg>
      <pc:sldChg chg="del">
        <pc:chgData name="MIGUEL TRIGUEROS MUÑOZ" userId="93f31087-8566-4d16-a7a1-f20635823349" providerId="ADAL" clId="{88B4D73E-19ED-43A7-8D03-64AAA446BD61}" dt="2022-11-01T11:00:46.915" v="69" actId="47"/>
        <pc:sldMkLst>
          <pc:docMk/>
          <pc:sldMk cId="0" sldId="273"/>
        </pc:sldMkLst>
      </pc:sldChg>
      <pc:sldChg chg="del">
        <pc:chgData name="MIGUEL TRIGUEROS MUÑOZ" userId="93f31087-8566-4d16-a7a1-f20635823349" providerId="ADAL" clId="{88B4D73E-19ED-43A7-8D03-64AAA446BD61}" dt="2022-11-01T11:00:47.711" v="70" actId="47"/>
        <pc:sldMkLst>
          <pc:docMk/>
          <pc:sldMk cId="0" sldId="274"/>
        </pc:sldMkLst>
      </pc:sldChg>
      <pc:sldChg chg="del">
        <pc:chgData name="MIGUEL TRIGUEROS MUÑOZ" userId="93f31087-8566-4d16-a7a1-f20635823349" providerId="ADAL" clId="{88B4D73E-19ED-43A7-8D03-64AAA446BD61}" dt="2022-11-01T11:00:48.560" v="71" actId="47"/>
        <pc:sldMkLst>
          <pc:docMk/>
          <pc:sldMk cId="0" sldId="275"/>
        </pc:sldMkLst>
      </pc:sldChg>
      <pc:sldChg chg="del">
        <pc:chgData name="MIGUEL TRIGUEROS MUÑOZ" userId="93f31087-8566-4d16-a7a1-f20635823349" providerId="ADAL" clId="{88B4D73E-19ED-43A7-8D03-64AAA446BD61}" dt="2022-11-01T11:00:50.837" v="73" actId="47"/>
        <pc:sldMkLst>
          <pc:docMk/>
          <pc:sldMk cId="0" sldId="276"/>
        </pc:sldMkLst>
      </pc:sldChg>
      <pc:sldChg chg="del">
        <pc:chgData name="MIGUEL TRIGUEROS MUÑOZ" userId="93f31087-8566-4d16-a7a1-f20635823349" providerId="ADAL" clId="{88B4D73E-19ED-43A7-8D03-64AAA446BD61}" dt="2022-11-01T11:00:49.382" v="72" actId="47"/>
        <pc:sldMkLst>
          <pc:docMk/>
          <pc:sldMk cId="0" sldId="277"/>
        </pc:sldMkLst>
      </pc:sldChg>
      <pc:sldChg chg="del">
        <pc:chgData name="MIGUEL TRIGUEROS MUÑOZ" userId="93f31087-8566-4d16-a7a1-f20635823349" providerId="ADAL" clId="{88B4D73E-19ED-43A7-8D03-64AAA446BD61}" dt="2022-11-01T11:00:51.815" v="74" actId="47"/>
        <pc:sldMkLst>
          <pc:docMk/>
          <pc:sldMk cId="0" sldId="293"/>
        </pc:sldMkLst>
      </pc:sldChg>
      <pc:sldChg chg="addSp delSp modSp mod">
        <pc:chgData name="MIGUEL TRIGUEROS MUÑOZ" userId="93f31087-8566-4d16-a7a1-f20635823349" providerId="ADAL" clId="{88B4D73E-19ED-43A7-8D03-64AAA446BD61}" dt="2022-11-01T11:07:33.099" v="374" actId="113"/>
        <pc:sldMkLst>
          <pc:docMk/>
          <pc:sldMk cId="2182144064" sldId="295"/>
        </pc:sldMkLst>
      </pc:sldChg>
      <pc:sldChg chg="delSp modSp mod">
        <pc:chgData name="MIGUEL TRIGUEROS MUÑOZ" userId="93f31087-8566-4d16-a7a1-f20635823349" providerId="ADAL" clId="{88B4D73E-19ED-43A7-8D03-64AAA446BD61}" dt="2022-11-01T11:03:45.399" v="237" actId="478"/>
        <pc:sldMkLst>
          <pc:docMk/>
          <pc:sldMk cId="3881213358" sldId="296"/>
        </pc:sldMkLst>
      </pc:sldChg>
      <pc:sldChg chg="delSp modSp mod">
        <pc:chgData name="MIGUEL TRIGUEROS MUÑOZ" userId="93f31087-8566-4d16-a7a1-f20635823349" providerId="ADAL" clId="{88B4D73E-19ED-43A7-8D03-64AAA446BD61}" dt="2022-11-01T11:03:46.722" v="238" actId="478"/>
        <pc:sldMkLst>
          <pc:docMk/>
          <pc:sldMk cId="651048111" sldId="297"/>
        </pc:sldMkLst>
      </pc:sldChg>
      <pc:sldChg chg="delSp modSp mod">
        <pc:chgData name="MIGUEL TRIGUEROS MUÑOZ" userId="93f31087-8566-4d16-a7a1-f20635823349" providerId="ADAL" clId="{88B4D73E-19ED-43A7-8D03-64AAA446BD61}" dt="2022-11-01T11:03:47.654" v="239" actId="478"/>
        <pc:sldMkLst>
          <pc:docMk/>
          <pc:sldMk cId="1285496475" sldId="298"/>
        </pc:sldMkLst>
      </pc:sldChg>
      <pc:sldChg chg="delSp modSp mod">
        <pc:chgData name="MIGUEL TRIGUEROS MUÑOZ" userId="93f31087-8566-4d16-a7a1-f20635823349" providerId="ADAL" clId="{88B4D73E-19ED-43A7-8D03-64AAA446BD61}" dt="2022-11-01T11:03:48.511" v="240" actId="478"/>
        <pc:sldMkLst>
          <pc:docMk/>
          <pc:sldMk cId="975738591" sldId="299"/>
        </pc:sldMkLst>
      </pc:sldChg>
      <pc:sldChg chg="delSp modSp mod">
        <pc:chgData name="MIGUEL TRIGUEROS MUÑOZ" userId="93f31087-8566-4d16-a7a1-f20635823349" providerId="ADAL" clId="{88B4D73E-19ED-43A7-8D03-64AAA446BD61}" dt="2022-11-01T11:03:49.477" v="241" actId="478"/>
        <pc:sldMkLst>
          <pc:docMk/>
          <pc:sldMk cId="1286011775" sldId="300"/>
        </pc:sldMkLst>
      </pc:sldChg>
      <pc:sldChg chg="add del">
        <pc:chgData name="MIGUEL TRIGUEROS MUÑOZ" userId="93f31087-8566-4d16-a7a1-f20635823349" providerId="ADAL" clId="{88B4D73E-19ED-43A7-8D03-64AAA446BD61}" dt="2022-11-01T11:01:00.328" v="77" actId="47"/>
        <pc:sldMkLst>
          <pc:docMk/>
          <pc:sldMk cId="4280179594" sldId="301"/>
        </pc:sldMkLst>
      </pc:sldChg>
      <pc:sldChg chg="delSp modSp mod">
        <pc:chgData name="MIGUEL TRIGUEROS MUÑOZ" userId="93f31087-8566-4d16-a7a1-f20635823349" providerId="ADAL" clId="{88B4D73E-19ED-43A7-8D03-64AAA446BD61}" dt="2022-11-01T11:34:02.916" v="397" actId="20577"/>
        <pc:sldMkLst>
          <pc:docMk/>
          <pc:sldMk cId="1662085430" sldId="302"/>
        </pc:sldMkLst>
      </pc:sldChg>
      <pc:sldChg chg="del">
        <pc:chgData name="MIGUEL TRIGUEROS MUÑOZ" userId="93f31087-8566-4d16-a7a1-f20635823349" providerId="ADAL" clId="{88B4D73E-19ED-43A7-8D03-64AAA446BD61}" dt="2022-11-01T11:01:03.209" v="79" actId="47"/>
        <pc:sldMkLst>
          <pc:docMk/>
          <pc:sldMk cId="40683663" sldId="303"/>
        </pc:sldMkLst>
      </pc:sldChg>
      <pc:sldChg chg="delSp modSp mod">
        <pc:chgData name="MIGUEL TRIGUEROS MUÑOZ" userId="93f31087-8566-4d16-a7a1-f20635823349" providerId="ADAL" clId="{88B4D73E-19ED-43A7-8D03-64AAA446BD61}" dt="2022-11-01T11:03:50.499" v="242" actId="478"/>
        <pc:sldMkLst>
          <pc:docMk/>
          <pc:sldMk cId="1878582030" sldId="304"/>
        </pc:sldMkLst>
      </pc:sldChg>
      <pc:sldChg chg="delSp modSp mod">
        <pc:chgData name="MIGUEL TRIGUEROS MUÑOZ" userId="93f31087-8566-4d16-a7a1-f20635823349" providerId="ADAL" clId="{88B4D73E-19ED-43A7-8D03-64AAA446BD61}" dt="2022-11-01T11:03:51.482" v="243" actId="478"/>
        <pc:sldMkLst>
          <pc:docMk/>
          <pc:sldMk cId="524834107" sldId="305"/>
        </pc:sldMkLst>
      </pc:sldChg>
      <pc:sldChg chg="delSp modSp mod">
        <pc:chgData name="MIGUEL TRIGUEROS MUÑOZ" userId="93f31087-8566-4d16-a7a1-f20635823349" providerId="ADAL" clId="{88B4D73E-19ED-43A7-8D03-64AAA446BD61}" dt="2022-11-01T11:03:52.418" v="244" actId="478"/>
        <pc:sldMkLst>
          <pc:docMk/>
          <pc:sldMk cId="3007344242" sldId="306"/>
        </pc:sldMkLst>
      </pc:sldChg>
      <pc:sldChg chg="del">
        <pc:chgData name="MIGUEL TRIGUEROS MUÑOZ" userId="93f31087-8566-4d16-a7a1-f20635823349" providerId="ADAL" clId="{88B4D73E-19ED-43A7-8D03-64AAA446BD61}" dt="2022-11-01T11:01:01.510" v="78" actId="47"/>
        <pc:sldMkLst>
          <pc:docMk/>
          <pc:sldMk cId="1441313987" sldId="308"/>
        </pc:sldMkLst>
      </pc:sldChg>
      <pc:sldChg chg="delSp modSp mod">
        <pc:chgData name="MIGUEL TRIGUEROS MUÑOZ" userId="93f31087-8566-4d16-a7a1-f20635823349" providerId="ADAL" clId="{88B4D73E-19ED-43A7-8D03-64AAA446BD61}" dt="2022-11-01T11:03:53.358" v="245" actId="478"/>
        <pc:sldMkLst>
          <pc:docMk/>
          <pc:sldMk cId="1679762254" sldId="309"/>
        </pc:sldMkLst>
      </pc:sldChg>
      <pc:sldChg chg="delSp modSp mod">
        <pc:chgData name="MIGUEL TRIGUEROS MUÑOZ" userId="93f31087-8566-4d16-a7a1-f20635823349" providerId="ADAL" clId="{88B4D73E-19ED-43A7-8D03-64AAA446BD61}" dt="2022-11-01T11:03:54.529" v="246" actId="478"/>
        <pc:sldMkLst>
          <pc:docMk/>
          <pc:sldMk cId="2242644199" sldId="310"/>
        </pc:sldMkLst>
      </pc:sldChg>
      <pc:sldChg chg="delSp modSp mod">
        <pc:chgData name="MIGUEL TRIGUEROS MUÑOZ" userId="93f31087-8566-4d16-a7a1-f20635823349" providerId="ADAL" clId="{88B4D73E-19ED-43A7-8D03-64AAA446BD61}" dt="2022-11-01T11:04:18.335" v="260" actId="1038"/>
        <pc:sldMkLst>
          <pc:docMk/>
          <pc:sldMk cId="1813723418" sldId="311"/>
        </pc:sldMkLst>
      </pc:sldChg>
      <pc:sldChg chg="delSp modSp mod">
        <pc:chgData name="MIGUEL TRIGUEROS MUÑOZ" userId="93f31087-8566-4d16-a7a1-f20635823349" providerId="ADAL" clId="{88B4D73E-19ED-43A7-8D03-64AAA446BD61}" dt="2022-11-01T11:03:56.863" v="248" actId="478"/>
        <pc:sldMkLst>
          <pc:docMk/>
          <pc:sldMk cId="2269836530" sldId="312"/>
        </pc:sldMkLst>
      </pc:sldChg>
      <pc:sldChg chg="delSp modSp mod">
        <pc:chgData name="MIGUEL TRIGUEROS MUÑOZ" userId="93f31087-8566-4d16-a7a1-f20635823349" providerId="ADAL" clId="{88B4D73E-19ED-43A7-8D03-64AAA446BD61}" dt="2022-11-01T11:03:58.101" v="249" actId="478"/>
        <pc:sldMkLst>
          <pc:docMk/>
          <pc:sldMk cId="1814859966" sldId="313"/>
        </pc:sldMkLst>
      </pc:sldChg>
      <pc:sldChg chg="modSp new mod">
        <pc:chgData name="MIGUEL TRIGUEROS MUÑOZ" userId="93f31087-8566-4d16-a7a1-f20635823349" providerId="ADAL" clId="{88B4D73E-19ED-43A7-8D03-64AAA446BD61}" dt="2022-11-01T11:03:24.021" v="234"/>
        <pc:sldMkLst>
          <pc:docMk/>
          <pc:sldMk cId="745458148" sldId="314"/>
        </pc:sldMkLst>
      </pc:sldChg>
      <pc:sldMasterChg chg="modSp modSldLayout">
        <pc:chgData name="MIGUEL TRIGUEROS MUÑOZ" userId="93f31087-8566-4d16-a7a1-f20635823349" providerId="ADAL" clId="{88B4D73E-19ED-43A7-8D03-64AAA446BD61}" dt="2022-11-01T11:03:24.021" v="234"/>
        <pc:sldMasterMkLst>
          <pc:docMk/>
          <pc:sldMasterMk cId="1556463269" sldId="2147483650"/>
        </pc:sldMasterMkLst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2457708068" sldId="2147483651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476614851" sldId="2147483653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3626004973" sldId="2147483654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1820072059" sldId="2147483655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1306797549" sldId="2147483656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1145431880" sldId="2147483658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483850310" sldId="2147483659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3010608803" sldId="2147483660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4005746396" sldId="2147483661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3598708856" sldId="2147483662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4071405183" sldId="2147483663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3029885662" sldId="2147483664"/>
          </pc:sldLayoutMkLst>
        </pc:sldLayoutChg>
        <pc:sldLayoutChg chg="modSp">
          <pc:chgData name="MIGUEL TRIGUEROS MUÑOZ" userId="93f31087-8566-4d16-a7a1-f20635823349" providerId="ADAL" clId="{88B4D73E-19ED-43A7-8D03-64AAA446BD61}" dt="2022-11-01T11:03:24.021" v="234"/>
          <pc:sldLayoutMkLst>
            <pc:docMk/>
            <pc:sldMasterMk cId="1556463269" sldId="2147483650"/>
            <pc:sldLayoutMk cId="727740866" sldId="2147483666"/>
          </pc:sldLayoutMkLst>
        </pc:sldLayoutChg>
      </pc:sldMasterChg>
    </pc:docChg>
  </pc:docChgLst>
  <pc:docChgLst>
    <pc:chgData name="MIGUEL TRIGUEROS MUÑOZ" userId="93f31087-8566-4d16-a7a1-f20635823349" providerId="ADAL" clId="{D5639E74-8AA4-4334-8121-9AAED2342DB1}"/>
    <pc:docChg chg="custSel modSld">
      <pc:chgData name="MIGUEL TRIGUEROS MUÑOZ" userId="93f31087-8566-4d16-a7a1-f20635823349" providerId="ADAL" clId="{D5639E74-8AA4-4334-8121-9AAED2342DB1}" dt="2023-02-08T10:53:01.455" v="148" actId="20577"/>
      <pc:docMkLst>
        <pc:docMk/>
      </pc:docMkLst>
      <pc:sldChg chg="addSp modSp mod">
        <pc:chgData name="MIGUEL TRIGUEROS MUÑOZ" userId="93f31087-8566-4d16-a7a1-f20635823349" providerId="ADAL" clId="{D5639E74-8AA4-4334-8121-9AAED2342DB1}" dt="2023-02-08T10:40:15.358" v="38" actId="14100"/>
        <pc:sldMkLst>
          <pc:docMk/>
          <pc:sldMk cId="3106613709" sldId="317"/>
        </pc:sldMkLst>
      </pc:sldChg>
      <pc:sldChg chg="addSp modSp mod modAnim">
        <pc:chgData name="MIGUEL TRIGUEROS MUÑOZ" userId="93f31087-8566-4d16-a7a1-f20635823349" providerId="ADAL" clId="{D5639E74-8AA4-4334-8121-9AAED2342DB1}" dt="2023-02-08T10:49:00.456" v="142" actId="20577"/>
        <pc:sldMkLst>
          <pc:docMk/>
          <pc:sldMk cId="1963308392" sldId="346"/>
        </pc:sldMkLst>
      </pc:sldChg>
      <pc:sldChg chg="addSp modSp mod">
        <pc:chgData name="MIGUEL TRIGUEROS MUÑOZ" userId="93f31087-8566-4d16-a7a1-f20635823349" providerId="ADAL" clId="{D5639E74-8AA4-4334-8121-9AAED2342DB1}" dt="2023-02-08T10:49:13.380" v="145" actId="20577"/>
        <pc:sldMkLst>
          <pc:docMk/>
          <pc:sldMk cId="2377115467" sldId="347"/>
        </pc:sldMkLst>
      </pc:sldChg>
      <pc:sldChg chg="addSp modSp mod">
        <pc:chgData name="MIGUEL TRIGUEROS MUÑOZ" userId="93f31087-8566-4d16-a7a1-f20635823349" providerId="ADAL" clId="{D5639E74-8AA4-4334-8121-9AAED2342DB1}" dt="2023-02-08T10:53:01.455" v="148" actId="20577"/>
        <pc:sldMkLst>
          <pc:docMk/>
          <pc:sldMk cId="2553573702" sldId="348"/>
        </pc:sldMkLst>
      </pc:sldChg>
    </pc:docChg>
  </pc:docChgLst>
  <pc:docChgLst>
    <pc:chgData name="TRIGUEROS MUÑOZ, MIGUEL" userId="S::m.triguerosmunoz@edu.gva.es::93f31087-8566-4d16-a7a1-f20635823349" providerId="AD" clId="Web-{3EA78747-2E8C-6748-4A88-A68CE6A42666}"/>
    <pc:docChg chg="modSld">
      <pc:chgData name="TRIGUEROS MUÑOZ, MIGUEL" userId="S::m.triguerosmunoz@edu.gva.es::93f31087-8566-4d16-a7a1-f20635823349" providerId="AD" clId="Web-{3EA78747-2E8C-6748-4A88-A68CE6A42666}" dt="2023-02-13T09:17:00.487" v="5" actId="20577"/>
      <pc:docMkLst>
        <pc:docMk/>
      </pc:docMkLst>
      <pc:sldChg chg="modSp">
        <pc:chgData name="TRIGUEROS MUÑOZ, MIGUEL" userId="S::m.triguerosmunoz@edu.gva.es::93f31087-8566-4d16-a7a1-f20635823349" providerId="AD" clId="Web-{3EA78747-2E8C-6748-4A88-A68CE6A42666}" dt="2023-02-13T09:17:00.487" v="5" actId="20577"/>
        <pc:sldMkLst>
          <pc:docMk/>
          <pc:sldMk cId="2377115467" sldId="347"/>
        </pc:sldMkLst>
      </pc:sldChg>
    </pc:docChg>
  </pc:docChgLst>
  <pc:docChgLst>
    <pc:chgData name="TRIGUEROS MUÑOZ, MIGUEL" userId="S::m.triguerosmunoz@edu.gva.es::93f31087-8566-4d16-a7a1-f20635823349" providerId="AD" clId="Web-{7B047A32-DC2D-E15E-0DBE-4B7DE66FE0D8}"/>
    <pc:docChg chg="modSld">
      <pc:chgData name="TRIGUEROS MUÑOZ, MIGUEL" userId="S::m.triguerosmunoz@edu.gva.es::93f31087-8566-4d16-a7a1-f20635823349" providerId="AD" clId="Web-{7B047A32-DC2D-E15E-0DBE-4B7DE66FE0D8}" dt="2022-11-29T09:40:18.862" v="0" actId="1076"/>
      <pc:docMkLst>
        <pc:docMk/>
      </pc:docMkLst>
      <pc:sldChg chg="modSp">
        <pc:chgData name="TRIGUEROS MUÑOZ, MIGUEL" userId="S::m.triguerosmunoz@edu.gva.es::93f31087-8566-4d16-a7a1-f20635823349" providerId="AD" clId="Web-{7B047A32-DC2D-E15E-0DBE-4B7DE66FE0D8}" dt="2022-11-29T09:40:18.862" v="0" actId="1076"/>
        <pc:sldMkLst>
          <pc:docMk/>
          <pc:sldMk cId="270283012" sldId="336"/>
        </pc:sldMkLst>
      </pc:sldChg>
    </pc:docChg>
  </pc:docChgLst>
  <pc:docChgLst>
    <pc:chgData name="TRIGUEROS MUÑOZ, MIGUEL" userId="S::m.triguerosmunoz@edu.gva.es::93f31087-8566-4d16-a7a1-f20635823349" providerId="AD" clId="Web-{4ECAB798-31EA-341D-6159-3F079A82DC5E}"/>
    <pc:docChg chg="addSld modSld modSection">
      <pc:chgData name="TRIGUEROS MUÑOZ, MIGUEL" userId="S::m.triguerosmunoz@edu.gva.es::93f31087-8566-4d16-a7a1-f20635823349" providerId="AD" clId="Web-{4ECAB798-31EA-341D-6159-3F079A82DC5E}" dt="2022-11-24T06:57:31.094" v="10"/>
      <pc:docMkLst>
        <pc:docMk/>
      </pc:docMkLst>
      <pc:sldChg chg="addSp delSp modSp">
        <pc:chgData name="TRIGUEROS MUÑOZ, MIGUEL" userId="S::m.triguerosmunoz@edu.gva.es::93f31087-8566-4d16-a7a1-f20635823349" providerId="AD" clId="Web-{4ECAB798-31EA-341D-6159-3F079A82DC5E}" dt="2022-11-24T06:57:31.094" v="10"/>
        <pc:sldMkLst>
          <pc:docMk/>
          <pc:sldMk cId="4268188109" sldId="323"/>
        </pc:sldMkLst>
      </pc:sldChg>
      <pc:sldChg chg="add replId">
        <pc:chgData name="TRIGUEROS MUÑOZ, MIGUEL" userId="S::m.triguerosmunoz@edu.gva.es::93f31087-8566-4d16-a7a1-f20635823349" providerId="AD" clId="Web-{4ECAB798-31EA-341D-6159-3F079A82DC5E}" dt="2022-11-24T06:56:23.218" v="0"/>
        <pc:sldMkLst>
          <pc:docMk/>
          <pc:sldMk cId="4205591290" sldId="324"/>
        </pc:sldMkLst>
      </pc:sldChg>
    </pc:docChg>
  </pc:docChgLst>
  <pc:docChgLst>
    <pc:chgData name="MIGUEL TRIGUEROS MUÑOZ" userId="a4ee0321-97d7-430f-98a8-7ed13ff9a4bf" providerId="ADAL" clId="{8FE31E3B-3D61-449B-9D9B-69C64BA7D82F}"/>
    <pc:docChg chg="custSel addSld modSld">
      <pc:chgData name="MIGUEL TRIGUEROS MUÑOZ" userId="a4ee0321-97d7-430f-98a8-7ed13ff9a4bf" providerId="ADAL" clId="{8FE31E3B-3D61-449B-9D9B-69C64BA7D82F}" dt="2025-04-29T06:45:45.949" v="208" actId="20577"/>
      <pc:docMkLst>
        <pc:docMk/>
      </pc:docMkLst>
      <pc:sldChg chg="delSp modSp mod">
        <pc:chgData name="MIGUEL TRIGUEROS MUÑOZ" userId="a4ee0321-97d7-430f-98a8-7ed13ff9a4bf" providerId="ADAL" clId="{8FE31E3B-3D61-449B-9D9B-69C64BA7D82F}" dt="2025-04-29T06:44:14.882" v="5" actId="20577"/>
        <pc:sldMkLst>
          <pc:docMk/>
          <pc:sldMk cId="308865771" sldId="256"/>
        </pc:sldMkLst>
        <pc:spChg chg="mod">
          <ac:chgData name="MIGUEL TRIGUEROS MUÑOZ" userId="a4ee0321-97d7-430f-98a8-7ed13ff9a4bf" providerId="ADAL" clId="{8FE31E3B-3D61-449B-9D9B-69C64BA7D82F}" dt="2025-04-29T06:44:14.882" v="5" actId="20577"/>
          <ac:spMkLst>
            <pc:docMk/>
            <pc:sldMk cId="308865771" sldId="256"/>
            <ac:spMk id="2" creationId="{BB6B5ACD-B995-716B-F5F7-1C14289F141D}"/>
          </ac:spMkLst>
        </pc:spChg>
      </pc:sldChg>
      <pc:sldChg chg="addSp delSp modSp new mod">
        <pc:chgData name="MIGUEL TRIGUEROS MUÑOZ" userId="a4ee0321-97d7-430f-98a8-7ed13ff9a4bf" providerId="ADAL" clId="{8FE31E3B-3D61-449B-9D9B-69C64BA7D82F}" dt="2025-04-29T06:45:45.949" v="208" actId="20577"/>
        <pc:sldMkLst>
          <pc:docMk/>
          <pc:sldMk cId="2614868522" sldId="262"/>
        </pc:sldMkLst>
        <pc:spChg chg="mod">
          <ac:chgData name="MIGUEL TRIGUEROS MUÑOZ" userId="a4ee0321-97d7-430f-98a8-7ed13ff9a4bf" providerId="ADAL" clId="{8FE31E3B-3D61-449B-9D9B-69C64BA7D82F}" dt="2025-04-29T06:44:52.131" v="82" actId="20577"/>
          <ac:spMkLst>
            <pc:docMk/>
            <pc:sldMk cId="2614868522" sldId="262"/>
            <ac:spMk id="2" creationId="{C6724375-80A6-5340-B4E9-D453C32A575E}"/>
          </ac:spMkLst>
        </pc:spChg>
        <pc:spChg chg="mod">
          <ac:chgData name="MIGUEL TRIGUEROS MUÑOZ" userId="a4ee0321-97d7-430f-98a8-7ed13ff9a4bf" providerId="ADAL" clId="{8FE31E3B-3D61-449B-9D9B-69C64BA7D82F}" dt="2025-04-29T06:45:45.949" v="208" actId="20577"/>
          <ac:spMkLst>
            <pc:docMk/>
            <pc:sldMk cId="2614868522" sldId="262"/>
            <ac:spMk id="3" creationId="{D93FD0C5-FEA9-ECC0-EC5E-A35EF2878C51}"/>
          </ac:spMkLst>
        </pc:spChg>
      </pc:sldChg>
    </pc:docChg>
  </pc:docChgLst>
  <pc:docChgLst>
    <pc:chgData name="MIGUEL TRIGUEROS MUÑOZ" userId="93f31087-8566-4d16-a7a1-f20635823349" providerId="ADAL" clId="{D9D9E7F2-E429-4C2F-842A-16F14366CABA}"/>
    <pc:docChg chg="undo custSel modSld sldOrd">
      <pc:chgData name="MIGUEL TRIGUEROS MUÑOZ" userId="93f31087-8566-4d16-a7a1-f20635823349" providerId="ADAL" clId="{D9D9E7F2-E429-4C2F-842A-16F14366CABA}" dt="2023-03-07T09:40:29.884" v="127" actId="20577"/>
      <pc:docMkLst>
        <pc:docMk/>
      </pc:docMkLst>
      <pc:sldChg chg="modSp mod">
        <pc:chgData name="MIGUEL TRIGUEROS MUÑOZ" userId="93f31087-8566-4d16-a7a1-f20635823349" providerId="ADAL" clId="{D9D9E7F2-E429-4C2F-842A-16F14366CABA}" dt="2023-02-09T08:33:30.541" v="92"/>
        <pc:sldMkLst>
          <pc:docMk/>
          <pc:sldMk cId="1233132204" sldId="324"/>
        </pc:sldMkLst>
      </pc:sldChg>
      <pc:sldChg chg="addSp modSp mod">
        <pc:chgData name="MIGUEL TRIGUEROS MUÑOZ" userId="93f31087-8566-4d16-a7a1-f20635823349" providerId="ADAL" clId="{D9D9E7F2-E429-4C2F-842A-16F14366CABA}" dt="2023-02-09T08:13:22.616" v="44" actId="1076"/>
        <pc:sldMkLst>
          <pc:docMk/>
          <pc:sldMk cId="3603339752" sldId="327"/>
        </pc:sldMkLst>
      </pc:sldChg>
      <pc:sldChg chg="addSp delSp modSp mod">
        <pc:chgData name="MIGUEL TRIGUEROS MUÑOZ" userId="93f31087-8566-4d16-a7a1-f20635823349" providerId="ADAL" clId="{D9D9E7F2-E429-4C2F-842A-16F14366CABA}" dt="2023-02-09T08:14:55.210" v="48" actId="478"/>
        <pc:sldMkLst>
          <pc:docMk/>
          <pc:sldMk cId="2019887590" sldId="328"/>
        </pc:sldMkLst>
      </pc:sldChg>
      <pc:sldChg chg="addSp modSp mod modAnim">
        <pc:chgData name="MIGUEL TRIGUEROS MUÑOZ" userId="93f31087-8566-4d16-a7a1-f20635823349" providerId="ADAL" clId="{D9D9E7F2-E429-4C2F-842A-16F14366CABA}" dt="2023-02-09T08:18:45.132" v="55"/>
        <pc:sldMkLst>
          <pc:docMk/>
          <pc:sldMk cId="221568864" sldId="330"/>
        </pc:sldMkLst>
      </pc:sldChg>
      <pc:sldChg chg="addSp delSp modSp mod delAnim modAnim">
        <pc:chgData name="MIGUEL TRIGUEROS MUÑOZ" userId="93f31087-8566-4d16-a7a1-f20635823349" providerId="ADAL" clId="{D9D9E7F2-E429-4C2F-842A-16F14366CABA}" dt="2023-02-21T08:53:19.302" v="117" actId="14100"/>
        <pc:sldMkLst>
          <pc:docMk/>
          <pc:sldMk cId="4127143883" sldId="332"/>
        </pc:sldMkLst>
      </pc:sldChg>
      <pc:sldChg chg="modSp mod">
        <pc:chgData name="MIGUEL TRIGUEROS MUÑOZ" userId="93f31087-8566-4d16-a7a1-f20635823349" providerId="ADAL" clId="{D9D9E7F2-E429-4C2F-842A-16F14366CABA}" dt="2023-03-07T09:40:29.884" v="127" actId="20577"/>
        <pc:sldMkLst>
          <pc:docMk/>
          <pc:sldMk cId="3197951045" sldId="343"/>
        </pc:sldMkLst>
      </pc:sldChg>
      <pc:sldChg chg="modSp mod">
        <pc:chgData name="MIGUEL TRIGUEROS MUÑOZ" userId="93f31087-8566-4d16-a7a1-f20635823349" providerId="ADAL" clId="{D9D9E7F2-E429-4C2F-842A-16F14366CABA}" dt="2023-02-09T08:31:52.770" v="75" actId="1076"/>
        <pc:sldMkLst>
          <pc:docMk/>
          <pc:sldMk cId="2553573702" sldId="348"/>
        </pc:sldMkLst>
      </pc:sldChg>
      <pc:sldChg chg="ord">
        <pc:chgData name="MIGUEL TRIGUEROS MUÑOZ" userId="93f31087-8566-4d16-a7a1-f20635823349" providerId="ADAL" clId="{D9D9E7F2-E429-4C2F-842A-16F14366CABA}" dt="2023-02-21T08:51:53.081" v="98"/>
        <pc:sldMkLst>
          <pc:docMk/>
          <pc:sldMk cId="935394600" sldId="349"/>
        </pc:sldMkLst>
      </pc:sldChg>
      <pc:sldChg chg="modSp mod">
        <pc:chgData name="MIGUEL TRIGUEROS MUÑOZ" userId="93f31087-8566-4d16-a7a1-f20635823349" providerId="ADAL" clId="{D9D9E7F2-E429-4C2F-842A-16F14366CABA}" dt="2023-03-07T08:56:50.597" v="119" actId="1076"/>
        <pc:sldMkLst>
          <pc:docMk/>
          <pc:sldMk cId="701045611" sldId="350"/>
        </pc:sldMkLst>
      </pc:sldChg>
    </pc:docChg>
  </pc:docChgLst>
  <pc:docChgLst>
    <pc:chgData name="TRIGUEROS MUÑOZ, MIGUEL" userId="93f31087-8566-4d16-a7a1-f20635823349" providerId="ADAL" clId="{12CA38EA-EF67-47BD-8E92-5B8A72FAA1CE}"/>
    <pc:docChg chg="undo custSel modSld sldOrd">
      <pc:chgData name="TRIGUEROS MUÑOZ, MIGUEL" userId="93f31087-8566-4d16-a7a1-f20635823349" providerId="ADAL" clId="{12CA38EA-EF67-47BD-8E92-5B8A72FAA1CE}" dt="2023-02-08T18:43:17.651" v="185"/>
      <pc:docMkLst>
        <pc:docMk/>
      </pc:docMkLst>
      <pc:sldChg chg="addSp modSp mod">
        <pc:chgData name="TRIGUEROS MUÑOZ, MIGUEL" userId="93f31087-8566-4d16-a7a1-f20635823349" providerId="ADAL" clId="{12CA38EA-EF67-47BD-8E92-5B8A72FAA1CE}" dt="2023-02-08T18:10:32.554" v="4" actId="167"/>
        <pc:sldMkLst>
          <pc:docMk/>
          <pc:sldMk cId="2758391813" sldId="319"/>
        </pc:sldMkLst>
      </pc:sldChg>
      <pc:sldChg chg="modSp mod">
        <pc:chgData name="TRIGUEROS MUÑOZ, MIGUEL" userId="93f31087-8566-4d16-a7a1-f20635823349" providerId="ADAL" clId="{12CA38EA-EF67-47BD-8E92-5B8A72FAA1CE}" dt="2023-02-08T18:14:33.642" v="8" actId="6549"/>
        <pc:sldMkLst>
          <pc:docMk/>
          <pc:sldMk cId="1449005981" sldId="344"/>
        </pc:sldMkLst>
      </pc:sldChg>
      <pc:sldChg chg="modSp mod ord">
        <pc:chgData name="TRIGUEROS MUÑOZ, MIGUEL" userId="93f31087-8566-4d16-a7a1-f20635823349" providerId="ADAL" clId="{12CA38EA-EF67-47BD-8E92-5B8A72FAA1CE}" dt="2023-02-08T18:14:28.942" v="7" actId="20577"/>
        <pc:sldMkLst>
          <pc:docMk/>
          <pc:sldMk cId="2434036808" sldId="345"/>
        </pc:sldMkLst>
      </pc:sldChg>
      <pc:sldChg chg="addSp modSp mod modAnim">
        <pc:chgData name="TRIGUEROS MUÑOZ, MIGUEL" userId="93f31087-8566-4d16-a7a1-f20635823349" providerId="ADAL" clId="{12CA38EA-EF67-47BD-8E92-5B8A72FAA1CE}" dt="2023-02-08T18:43:17.651" v="185"/>
        <pc:sldMkLst>
          <pc:docMk/>
          <pc:sldMk cId="2553573702" sldId="348"/>
        </pc:sldMkLst>
      </pc:sldChg>
    </pc:docChg>
  </pc:docChgLst>
  <pc:docChgLst>
    <pc:chgData name="TRIGUEROS MUÑOZ, MIGUEL" userId="93f31087-8566-4d16-a7a1-f20635823349" providerId="ADAL" clId="{5FD57DA6-B29E-4232-B85E-A1B5AC5CB1AE}"/>
    <pc:docChg chg="undo redo custSel addSld delSld modSld sldOrd modMainMaster">
      <pc:chgData name="TRIGUEROS MUÑOZ, MIGUEL" userId="93f31087-8566-4d16-a7a1-f20635823349" providerId="ADAL" clId="{5FD57DA6-B29E-4232-B85E-A1B5AC5CB1AE}" dt="2023-01-29T11:01:53.577" v="10290" actId="1076"/>
      <pc:docMkLst>
        <pc:docMk/>
      </pc:docMkLst>
      <pc:sldChg chg="addSp delSp modSp mod">
        <pc:chgData name="TRIGUEROS MUÑOZ, MIGUEL" userId="93f31087-8566-4d16-a7a1-f20635823349" providerId="ADAL" clId="{5FD57DA6-B29E-4232-B85E-A1B5AC5CB1AE}" dt="2023-01-15T09:11:35.173" v="56" actId="1076"/>
        <pc:sldMkLst>
          <pc:docMk/>
          <pc:sldMk cId="308865771" sldId="256"/>
        </pc:sldMkLst>
      </pc:sldChg>
      <pc:sldChg chg="modSp mod">
        <pc:chgData name="TRIGUEROS MUÑOZ, MIGUEL" userId="93f31087-8566-4d16-a7a1-f20635823349" providerId="ADAL" clId="{5FD57DA6-B29E-4232-B85E-A1B5AC5CB1AE}" dt="2023-01-15T11:11:34.691" v="2590" actId="207"/>
        <pc:sldMkLst>
          <pc:docMk/>
          <pc:sldMk cId="1662085430" sldId="302"/>
        </pc:sldMkLst>
      </pc:sldChg>
      <pc:sldChg chg="addSp delSp modSp mod">
        <pc:chgData name="TRIGUEROS MUÑOZ, MIGUEL" userId="93f31087-8566-4d16-a7a1-f20635823349" providerId="ADAL" clId="{5FD57DA6-B29E-4232-B85E-A1B5AC5CB1AE}" dt="2023-01-29T07:20:49.862" v="8964" actId="20577"/>
        <pc:sldMkLst>
          <pc:docMk/>
          <pc:sldMk cId="1199431660" sldId="303"/>
        </pc:sldMkLst>
      </pc:sldChg>
      <pc:sldChg chg="del">
        <pc:chgData name="TRIGUEROS MUÑOZ, MIGUEL" userId="93f31087-8566-4d16-a7a1-f20635823349" providerId="ADAL" clId="{5FD57DA6-B29E-4232-B85E-A1B5AC5CB1AE}" dt="2023-01-15T09:11:58.203" v="58" actId="47"/>
        <pc:sldMkLst>
          <pc:docMk/>
          <pc:sldMk cId="2241499555" sldId="304"/>
        </pc:sldMkLst>
      </pc:sldChg>
      <pc:sldChg chg="modSp add mod">
        <pc:chgData name="TRIGUEROS MUÑOZ, MIGUEL" userId="93f31087-8566-4d16-a7a1-f20635823349" providerId="ADAL" clId="{5FD57DA6-B29E-4232-B85E-A1B5AC5CB1AE}" dt="2023-01-15T09:16:03.479" v="93" actId="5793"/>
        <pc:sldMkLst>
          <pc:docMk/>
          <pc:sldMk cId="2566900335" sldId="304"/>
        </pc:sldMkLst>
      </pc:sldChg>
      <pc:sldChg chg="modSp add mod">
        <pc:chgData name="TRIGUEROS MUÑOZ, MIGUEL" userId="93f31087-8566-4d16-a7a1-f20635823349" providerId="ADAL" clId="{5FD57DA6-B29E-4232-B85E-A1B5AC5CB1AE}" dt="2023-01-29T07:21:30.937" v="8970" actId="20577"/>
        <pc:sldMkLst>
          <pc:docMk/>
          <pc:sldMk cId="2709855411" sldId="305"/>
        </pc:sldMkLst>
      </pc:sldChg>
      <pc:sldChg chg="del">
        <pc:chgData name="TRIGUEROS MUÑOZ, MIGUEL" userId="93f31087-8566-4d16-a7a1-f20635823349" providerId="ADAL" clId="{5FD57DA6-B29E-4232-B85E-A1B5AC5CB1AE}" dt="2023-01-15T09:11:58.203" v="58" actId="47"/>
        <pc:sldMkLst>
          <pc:docMk/>
          <pc:sldMk cId="4266078562" sldId="305"/>
        </pc:sldMkLst>
      </pc:sldChg>
      <pc:sldChg chg="del">
        <pc:chgData name="TRIGUEROS MUÑOZ, MIGUEL" userId="93f31087-8566-4d16-a7a1-f20635823349" providerId="ADAL" clId="{5FD57DA6-B29E-4232-B85E-A1B5AC5CB1AE}" dt="2023-01-15T09:11:58.203" v="58" actId="47"/>
        <pc:sldMkLst>
          <pc:docMk/>
          <pc:sldMk cId="1713019180" sldId="306"/>
        </pc:sldMkLst>
      </pc:sldChg>
      <pc:sldChg chg="addSp delSp modSp new mod modAnim">
        <pc:chgData name="TRIGUEROS MUÑOZ, MIGUEL" userId="93f31087-8566-4d16-a7a1-f20635823349" providerId="ADAL" clId="{5FD57DA6-B29E-4232-B85E-A1B5AC5CB1AE}" dt="2023-01-29T07:16:31.366" v="8932" actId="1036"/>
        <pc:sldMkLst>
          <pc:docMk/>
          <pc:sldMk cId="2149501464" sldId="306"/>
        </pc:sldMkLst>
      </pc:sldChg>
      <pc:sldChg chg="modSp new del mod">
        <pc:chgData name="TRIGUEROS MUÑOZ, MIGUEL" userId="93f31087-8566-4d16-a7a1-f20635823349" providerId="ADAL" clId="{5FD57DA6-B29E-4232-B85E-A1B5AC5CB1AE}" dt="2023-01-15T09:39:10.711" v="400" actId="47"/>
        <pc:sldMkLst>
          <pc:docMk/>
          <pc:sldMk cId="3724550411" sldId="306"/>
        </pc:sldMkLst>
      </pc:sldChg>
      <pc:sldChg chg="new del">
        <pc:chgData name="TRIGUEROS MUÑOZ, MIGUEL" userId="93f31087-8566-4d16-a7a1-f20635823349" providerId="ADAL" clId="{5FD57DA6-B29E-4232-B85E-A1B5AC5CB1AE}" dt="2023-01-15T09:33:39.349" v="386" actId="47"/>
        <pc:sldMkLst>
          <pc:docMk/>
          <pc:sldMk cId="3989142823" sldId="306"/>
        </pc:sldMkLst>
      </pc:sldChg>
      <pc:sldChg chg="new del">
        <pc:chgData name="TRIGUEROS MUÑOZ, MIGUEL" userId="93f31087-8566-4d16-a7a1-f20635823349" providerId="ADAL" clId="{5FD57DA6-B29E-4232-B85E-A1B5AC5CB1AE}" dt="2023-01-15T09:39:09.772" v="399" actId="47"/>
        <pc:sldMkLst>
          <pc:docMk/>
          <pc:sldMk cId="504744218" sldId="307"/>
        </pc:sldMkLst>
      </pc:sldChg>
      <pc:sldChg chg="delSp modSp add mod">
        <pc:chgData name="TRIGUEROS MUÑOZ, MIGUEL" userId="93f31087-8566-4d16-a7a1-f20635823349" providerId="ADAL" clId="{5FD57DA6-B29E-4232-B85E-A1B5AC5CB1AE}" dt="2023-01-15T10:05:35.786" v="1076" actId="207"/>
        <pc:sldMkLst>
          <pc:docMk/>
          <pc:sldMk cId="880575127" sldId="307"/>
        </pc:sldMkLst>
      </pc:sldChg>
      <pc:sldChg chg="del">
        <pc:chgData name="TRIGUEROS MUÑOZ, MIGUEL" userId="93f31087-8566-4d16-a7a1-f20635823349" providerId="ADAL" clId="{5FD57DA6-B29E-4232-B85E-A1B5AC5CB1AE}" dt="2023-01-15T09:11:58.203" v="58" actId="47"/>
        <pc:sldMkLst>
          <pc:docMk/>
          <pc:sldMk cId="2297116559" sldId="307"/>
        </pc:sldMkLst>
      </pc:sldChg>
      <pc:sldChg chg="addSp modSp new mod">
        <pc:chgData name="TRIGUEROS MUÑOZ, MIGUEL" userId="93f31087-8566-4d16-a7a1-f20635823349" providerId="ADAL" clId="{5FD57DA6-B29E-4232-B85E-A1B5AC5CB1AE}" dt="2023-01-29T07:19:23.823" v="8954" actId="113"/>
        <pc:sldMkLst>
          <pc:docMk/>
          <pc:sldMk cId="2631893896" sldId="308"/>
        </pc:sldMkLst>
      </pc:sldChg>
      <pc:sldChg chg="delSp modSp add mod">
        <pc:chgData name="TRIGUEROS MUÑOZ, MIGUEL" userId="93f31087-8566-4d16-a7a1-f20635823349" providerId="ADAL" clId="{5FD57DA6-B29E-4232-B85E-A1B5AC5CB1AE}" dt="2023-01-29T07:19:39.275" v="8955" actId="113"/>
        <pc:sldMkLst>
          <pc:docMk/>
          <pc:sldMk cId="3704054046" sldId="309"/>
        </pc:sldMkLst>
      </pc:sldChg>
      <pc:sldChg chg="modSp new mod">
        <pc:chgData name="TRIGUEROS MUÑOZ, MIGUEL" userId="93f31087-8566-4d16-a7a1-f20635823349" providerId="ADAL" clId="{5FD57DA6-B29E-4232-B85E-A1B5AC5CB1AE}" dt="2023-01-29T07:26:06.841" v="9033" actId="20577"/>
        <pc:sldMkLst>
          <pc:docMk/>
          <pc:sldMk cId="4177082805" sldId="310"/>
        </pc:sldMkLst>
      </pc:sldChg>
      <pc:sldChg chg="modSp add mod">
        <pc:chgData name="TRIGUEROS MUÑOZ, MIGUEL" userId="93f31087-8566-4d16-a7a1-f20635823349" providerId="ADAL" clId="{5FD57DA6-B29E-4232-B85E-A1B5AC5CB1AE}" dt="2023-01-21T07:01:59.808" v="3657" actId="255"/>
        <pc:sldMkLst>
          <pc:docMk/>
          <pc:sldMk cId="828863293" sldId="311"/>
        </pc:sldMkLst>
      </pc:sldChg>
      <pc:sldChg chg="addSp delSp modSp add mod">
        <pc:chgData name="TRIGUEROS MUÑOZ, MIGUEL" userId="93f31087-8566-4d16-a7a1-f20635823349" providerId="ADAL" clId="{5FD57DA6-B29E-4232-B85E-A1B5AC5CB1AE}" dt="2023-01-28T06:45:00.611" v="5944" actId="1076"/>
        <pc:sldMkLst>
          <pc:docMk/>
          <pc:sldMk cId="850771586" sldId="312"/>
        </pc:sldMkLst>
      </pc:sldChg>
      <pc:sldChg chg="modSp add mod">
        <pc:chgData name="TRIGUEROS MUÑOZ, MIGUEL" userId="93f31087-8566-4d16-a7a1-f20635823349" providerId="ADAL" clId="{5FD57DA6-B29E-4232-B85E-A1B5AC5CB1AE}" dt="2023-01-28T06:45:38.463" v="5945" actId="20577"/>
        <pc:sldMkLst>
          <pc:docMk/>
          <pc:sldMk cId="3473739364" sldId="313"/>
        </pc:sldMkLst>
      </pc:sldChg>
      <pc:sldChg chg="addSp delSp modSp add mod">
        <pc:chgData name="TRIGUEROS MUÑOZ, MIGUEL" userId="93f31087-8566-4d16-a7a1-f20635823349" providerId="ADAL" clId="{5FD57DA6-B29E-4232-B85E-A1B5AC5CB1AE}" dt="2023-01-29T07:24:13.334" v="8981" actId="1076"/>
        <pc:sldMkLst>
          <pc:docMk/>
          <pc:sldMk cId="3717124866" sldId="314"/>
        </pc:sldMkLst>
      </pc:sldChg>
      <pc:sldChg chg="modSp add mod">
        <pc:chgData name="TRIGUEROS MUÑOZ, MIGUEL" userId="93f31087-8566-4d16-a7a1-f20635823349" providerId="ADAL" clId="{5FD57DA6-B29E-4232-B85E-A1B5AC5CB1AE}" dt="2023-01-29T07:25:33.007" v="8993" actId="20577"/>
        <pc:sldMkLst>
          <pc:docMk/>
          <pc:sldMk cId="3344742794" sldId="315"/>
        </pc:sldMkLst>
      </pc:sldChg>
      <pc:sldChg chg="addSp modSp add mod">
        <pc:chgData name="TRIGUEROS MUÑOZ, MIGUEL" userId="93f31087-8566-4d16-a7a1-f20635823349" providerId="ADAL" clId="{5FD57DA6-B29E-4232-B85E-A1B5AC5CB1AE}" dt="2023-01-29T07:30:35.563" v="9034" actId="113"/>
        <pc:sldMkLst>
          <pc:docMk/>
          <pc:sldMk cId="3520708617" sldId="316"/>
        </pc:sldMkLst>
      </pc:sldChg>
      <pc:sldChg chg="addSp delSp modSp add mod">
        <pc:chgData name="TRIGUEROS MUÑOZ, MIGUEL" userId="93f31087-8566-4d16-a7a1-f20635823349" providerId="ADAL" clId="{5FD57DA6-B29E-4232-B85E-A1B5AC5CB1AE}" dt="2023-01-21T07:22:15.794" v="4070" actId="1076"/>
        <pc:sldMkLst>
          <pc:docMk/>
          <pc:sldMk cId="3106613709" sldId="317"/>
        </pc:sldMkLst>
      </pc:sldChg>
      <pc:sldChg chg="addSp delSp modSp add mod ord">
        <pc:chgData name="TRIGUEROS MUÑOZ, MIGUEL" userId="93f31087-8566-4d16-a7a1-f20635823349" providerId="ADAL" clId="{5FD57DA6-B29E-4232-B85E-A1B5AC5CB1AE}" dt="2023-01-21T10:03:37.550" v="4475" actId="20577"/>
        <pc:sldMkLst>
          <pc:docMk/>
          <pc:sldMk cId="3814043732" sldId="318"/>
        </pc:sldMkLst>
      </pc:sldChg>
      <pc:sldChg chg="addSp delSp modSp add mod">
        <pc:chgData name="TRIGUEROS MUÑOZ, MIGUEL" userId="93f31087-8566-4d16-a7a1-f20635823349" providerId="ADAL" clId="{5FD57DA6-B29E-4232-B85E-A1B5AC5CB1AE}" dt="2023-01-28T10:47:43.009" v="6898" actId="20577"/>
        <pc:sldMkLst>
          <pc:docMk/>
          <pc:sldMk cId="2758391813" sldId="319"/>
        </pc:sldMkLst>
      </pc:sldChg>
      <pc:sldChg chg="addSp delSp modSp add mod modAnim">
        <pc:chgData name="TRIGUEROS MUÑOZ, MIGUEL" userId="93f31087-8566-4d16-a7a1-f20635823349" providerId="ADAL" clId="{5FD57DA6-B29E-4232-B85E-A1B5AC5CB1AE}" dt="2023-01-29T10:25:46.066" v="10081"/>
        <pc:sldMkLst>
          <pc:docMk/>
          <pc:sldMk cId="3985844070" sldId="320"/>
        </pc:sldMkLst>
      </pc:sldChg>
      <pc:sldChg chg="addSp modSp add mod ord">
        <pc:chgData name="TRIGUEROS MUÑOZ, MIGUEL" userId="93f31087-8566-4d16-a7a1-f20635823349" providerId="ADAL" clId="{5FD57DA6-B29E-4232-B85E-A1B5AC5CB1AE}" dt="2023-01-29T08:03:40.660" v="9420" actId="1076"/>
        <pc:sldMkLst>
          <pc:docMk/>
          <pc:sldMk cId="192165164" sldId="321"/>
        </pc:sldMkLst>
      </pc:sldChg>
      <pc:sldChg chg="modSp add mod">
        <pc:chgData name="TRIGUEROS MUÑOZ, MIGUEL" userId="93f31087-8566-4d16-a7a1-f20635823349" providerId="ADAL" clId="{5FD57DA6-B29E-4232-B85E-A1B5AC5CB1AE}" dt="2023-01-29T10:29:57.473" v="10090" actId="13926"/>
        <pc:sldMkLst>
          <pc:docMk/>
          <pc:sldMk cId="714772802" sldId="322"/>
        </pc:sldMkLst>
      </pc:sldChg>
      <pc:sldChg chg="addSp delSp modSp add mod ord">
        <pc:chgData name="TRIGUEROS MUÑOZ, MIGUEL" userId="93f31087-8566-4d16-a7a1-f20635823349" providerId="ADAL" clId="{5FD57DA6-B29E-4232-B85E-A1B5AC5CB1AE}" dt="2023-01-29T10:28:41.428" v="10085" actId="20577"/>
        <pc:sldMkLst>
          <pc:docMk/>
          <pc:sldMk cId="204852977" sldId="323"/>
        </pc:sldMkLst>
      </pc:sldChg>
      <pc:sldChg chg="addSp delSp modSp add mod">
        <pc:chgData name="TRIGUEROS MUÑOZ, MIGUEL" userId="93f31087-8566-4d16-a7a1-f20635823349" providerId="ADAL" clId="{5FD57DA6-B29E-4232-B85E-A1B5AC5CB1AE}" dt="2023-01-28T07:05:04.054" v="6271" actId="1076"/>
        <pc:sldMkLst>
          <pc:docMk/>
          <pc:sldMk cId="1233132204" sldId="324"/>
        </pc:sldMkLst>
      </pc:sldChg>
      <pc:sldChg chg="addSp delSp modSp add mod">
        <pc:chgData name="TRIGUEROS MUÑOZ, MIGUEL" userId="93f31087-8566-4d16-a7a1-f20635823349" providerId="ADAL" clId="{5FD57DA6-B29E-4232-B85E-A1B5AC5CB1AE}" dt="2023-01-29T10:16:27.016" v="9986" actId="1038"/>
        <pc:sldMkLst>
          <pc:docMk/>
          <pc:sldMk cId="1946226536" sldId="325"/>
        </pc:sldMkLst>
      </pc:sldChg>
      <pc:sldChg chg="delSp modSp add mod">
        <pc:chgData name="TRIGUEROS MUÑOZ, MIGUEL" userId="93f31087-8566-4d16-a7a1-f20635823349" providerId="ADAL" clId="{5FD57DA6-B29E-4232-B85E-A1B5AC5CB1AE}" dt="2023-01-22T10:51:53.377" v="5474" actId="478"/>
        <pc:sldMkLst>
          <pc:docMk/>
          <pc:sldMk cId="3516099513" sldId="326"/>
        </pc:sldMkLst>
      </pc:sldChg>
      <pc:sldChg chg="addSp delSp modSp add mod modAnim">
        <pc:chgData name="TRIGUEROS MUÑOZ, MIGUEL" userId="93f31087-8566-4d16-a7a1-f20635823349" providerId="ADAL" clId="{5FD57DA6-B29E-4232-B85E-A1B5AC5CB1AE}" dt="2023-01-29T10:40:00.785" v="10187" actId="255"/>
        <pc:sldMkLst>
          <pc:docMk/>
          <pc:sldMk cId="3603339752" sldId="327"/>
        </pc:sldMkLst>
      </pc:sldChg>
      <pc:sldChg chg="addSp delSp modSp add mod addAnim delAnim modAnim">
        <pc:chgData name="TRIGUEROS MUÑOZ, MIGUEL" userId="93f31087-8566-4d16-a7a1-f20635823349" providerId="ADAL" clId="{5FD57DA6-B29E-4232-B85E-A1B5AC5CB1AE}" dt="2023-01-29T10:41:15.456" v="10192" actId="14100"/>
        <pc:sldMkLst>
          <pc:docMk/>
          <pc:sldMk cId="2019887590" sldId="328"/>
        </pc:sldMkLst>
      </pc:sldChg>
      <pc:sldChg chg="add del">
        <pc:chgData name="TRIGUEROS MUÑOZ, MIGUEL" userId="93f31087-8566-4d16-a7a1-f20635823349" providerId="ADAL" clId="{5FD57DA6-B29E-4232-B85E-A1B5AC5CB1AE}" dt="2023-01-28T07:07:03.677" v="6277" actId="2696"/>
        <pc:sldMkLst>
          <pc:docMk/>
          <pc:sldMk cId="218366400" sldId="329"/>
        </pc:sldMkLst>
      </pc:sldChg>
      <pc:sldChg chg="addSp delSp modSp add mod">
        <pc:chgData name="TRIGUEROS MUÑOZ, MIGUEL" userId="93f31087-8566-4d16-a7a1-f20635823349" providerId="ADAL" clId="{5FD57DA6-B29E-4232-B85E-A1B5AC5CB1AE}" dt="2023-01-28T07:05:52.720" v="6276" actId="1076"/>
        <pc:sldMkLst>
          <pc:docMk/>
          <pc:sldMk cId="221568864" sldId="330"/>
        </pc:sldMkLst>
      </pc:sldChg>
      <pc:sldChg chg="addSp modSp add mod">
        <pc:chgData name="TRIGUEROS MUÑOZ, MIGUEL" userId="93f31087-8566-4d16-a7a1-f20635823349" providerId="ADAL" clId="{5FD57DA6-B29E-4232-B85E-A1B5AC5CB1AE}" dt="2023-01-29T10:29:34.981" v="10089" actId="14100"/>
        <pc:sldMkLst>
          <pc:docMk/>
          <pc:sldMk cId="902733379" sldId="331"/>
        </pc:sldMkLst>
      </pc:sldChg>
      <pc:sldChg chg="addSp delSp modSp add mod modAnim">
        <pc:chgData name="TRIGUEROS MUÑOZ, MIGUEL" userId="93f31087-8566-4d16-a7a1-f20635823349" providerId="ADAL" clId="{5FD57DA6-B29E-4232-B85E-A1B5AC5CB1AE}" dt="2023-01-28T07:18:14.756" v="6336"/>
        <pc:sldMkLst>
          <pc:docMk/>
          <pc:sldMk cId="4127143883" sldId="332"/>
        </pc:sldMkLst>
      </pc:sldChg>
      <pc:sldChg chg="modSp add mod ord">
        <pc:chgData name="TRIGUEROS MUÑOZ, MIGUEL" userId="93f31087-8566-4d16-a7a1-f20635823349" providerId="ADAL" clId="{5FD57DA6-B29E-4232-B85E-A1B5AC5CB1AE}" dt="2023-01-28T07:31:38.646" v="6454"/>
        <pc:sldMkLst>
          <pc:docMk/>
          <pc:sldMk cId="2687185989" sldId="333"/>
        </pc:sldMkLst>
      </pc:sldChg>
      <pc:sldChg chg="addSp delSp modSp add mod modAnim">
        <pc:chgData name="TRIGUEROS MUÑOZ, MIGUEL" userId="93f31087-8566-4d16-a7a1-f20635823349" providerId="ADAL" clId="{5FD57DA6-B29E-4232-B85E-A1B5AC5CB1AE}" dt="2023-01-29T10:55:29.136" v="10275" actId="20577"/>
        <pc:sldMkLst>
          <pc:docMk/>
          <pc:sldMk cId="2135012100" sldId="334"/>
        </pc:sldMkLst>
      </pc:sldChg>
      <pc:sldChg chg="modSp add mod">
        <pc:chgData name="TRIGUEROS MUÑOZ, MIGUEL" userId="93f31087-8566-4d16-a7a1-f20635823349" providerId="ADAL" clId="{5FD57DA6-B29E-4232-B85E-A1B5AC5CB1AE}" dt="2023-01-29T10:57:37.244" v="10285" actId="20577"/>
        <pc:sldMkLst>
          <pc:docMk/>
          <pc:sldMk cId="2206153505" sldId="335"/>
        </pc:sldMkLst>
      </pc:sldChg>
      <pc:sldChg chg="addSp delSp modSp add mod">
        <pc:chgData name="TRIGUEROS MUÑOZ, MIGUEL" userId="93f31087-8566-4d16-a7a1-f20635823349" providerId="ADAL" clId="{5FD57DA6-B29E-4232-B85E-A1B5AC5CB1AE}" dt="2023-01-29T10:59:16.575" v="10286" actId="20577"/>
        <pc:sldMkLst>
          <pc:docMk/>
          <pc:sldMk cId="4178751098" sldId="336"/>
        </pc:sldMkLst>
      </pc:sldChg>
      <pc:sldChg chg="addSp delSp modSp new mod modAnim">
        <pc:chgData name="TRIGUEROS MUÑOZ, MIGUEL" userId="93f31087-8566-4d16-a7a1-f20635823349" providerId="ADAL" clId="{5FD57DA6-B29E-4232-B85E-A1B5AC5CB1AE}" dt="2023-01-29T06:31:08.300" v="8163"/>
        <pc:sldMkLst>
          <pc:docMk/>
          <pc:sldMk cId="1624665383" sldId="337"/>
        </pc:sldMkLst>
      </pc:sldChg>
      <pc:sldChg chg="addSp delSp modSp add mod modAnim">
        <pc:chgData name="TRIGUEROS MUÑOZ, MIGUEL" userId="93f31087-8566-4d16-a7a1-f20635823349" providerId="ADAL" clId="{5FD57DA6-B29E-4232-B85E-A1B5AC5CB1AE}" dt="2023-01-29T06:36:17.198" v="8214" actId="6549"/>
        <pc:sldMkLst>
          <pc:docMk/>
          <pc:sldMk cId="13508217" sldId="338"/>
        </pc:sldMkLst>
      </pc:sldChg>
      <pc:sldChg chg="addSp delSp modSp add mod delAnim">
        <pc:chgData name="TRIGUEROS MUÑOZ, MIGUEL" userId="93f31087-8566-4d16-a7a1-f20635823349" providerId="ADAL" clId="{5FD57DA6-B29E-4232-B85E-A1B5AC5CB1AE}" dt="2023-01-29T06:38:05.085" v="8238" actId="113"/>
        <pc:sldMkLst>
          <pc:docMk/>
          <pc:sldMk cId="2438511908" sldId="339"/>
        </pc:sldMkLst>
      </pc:sldChg>
      <pc:sldChg chg="addSp modSp add mod modAnim">
        <pc:chgData name="TRIGUEROS MUÑOZ, MIGUEL" userId="93f31087-8566-4d16-a7a1-f20635823349" providerId="ADAL" clId="{5FD57DA6-B29E-4232-B85E-A1B5AC5CB1AE}" dt="2023-01-29T06:38:09.382" v="8240" actId="113"/>
        <pc:sldMkLst>
          <pc:docMk/>
          <pc:sldMk cId="1250559640" sldId="340"/>
        </pc:sldMkLst>
      </pc:sldChg>
      <pc:sldChg chg="addSp modSp add mod modAnim">
        <pc:chgData name="TRIGUEROS MUÑOZ, MIGUEL" userId="93f31087-8566-4d16-a7a1-f20635823349" providerId="ADAL" clId="{5FD57DA6-B29E-4232-B85E-A1B5AC5CB1AE}" dt="2023-01-29T11:01:53.577" v="10290" actId="1076"/>
        <pc:sldMkLst>
          <pc:docMk/>
          <pc:sldMk cId="4252141736" sldId="341"/>
        </pc:sldMkLst>
      </pc:sldChg>
      <pc:sldChg chg="modSp add modAnim">
        <pc:chgData name="TRIGUEROS MUÑOZ, MIGUEL" userId="93f31087-8566-4d16-a7a1-f20635823349" providerId="ADAL" clId="{5FD57DA6-B29E-4232-B85E-A1B5AC5CB1AE}" dt="2023-01-29T06:41:36.246" v="8281"/>
        <pc:sldMkLst>
          <pc:docMk/>
          <pc:sldMk cId="1946742023" sldId="342"/>
        </pc:sldMkLst>
      </pc:sldChg>
      <pc:sldChg chg="delSp modSp add mod delAnim modAnim">
        <pc:chgData name="TRIGUEROS MUÑOZ, MIGUEL" userId="93f31087-8566-4d16-a7a1-f20635823349" providerId="ADAL" clId="{5FD57DA6-B29E-4232-B85E-A1B5AC5CB1AE}" dt="2023-01-29T07:05:59.691" v="8824" actId="27636"/>
        <pc:sldMkLst>
          <pc:docMk/>
          <pc:sldMk cId="3197951045" sldId="343"/>
        </pc:sldMkLst>
      </pc:sldChg>
      <pc:sldChg chg="addSp modSp new mod">
        <pc:chgData name="TRIGUEROS MUÑOZ, MIGUEL" userId="93f31087-8566-4d16-a7a1-f20635823349" providerId="ADAL" clId="{5FD57DA6-B29E-4232-B85E-A1B5AC5CB1AE}" dt="2023-01-29T10:16:44.006" v="9987" actId="20577"/>
        <pc:sldMkLst>
          <pc:docMk/>
          <pc:sldMk cId="1449005981" sldId="344"/>
        </pc:sldMkLst>
      </pc:sldChg>
      <pc:sldChg chg="addSp delSp modSp add mod">
        <pc:chgData name="TRIGUEROS MUÑOZ, MIGUEL" userId="93f31087-8566-4d16-a7a1-f20635823349" providerId="ADAL" clId="{5FD57DA6-B29E-4232-B85E-A1B5AC5CB1AE}" dt="2023-01-29T07:44:20.815" v="9136" actId="14100"/>
        <pc:sldMkLst>
          <pc:docMk/>
          <pc:sldMk cId="2434036808" sldId="345"/>
        </pc:sldMkLst>
      </pc:sldChg>
      <pc:sldChg chg="addSp delSp modSp add mod modAnim">
        <pc:chgData name="TRIGUEROS MUÑOZ, MIGUEL" userId="93f31087-8566-4d16-a7a1-f20635823349" providerId="ADAL" clId="{5FD57DA6-B29E-4232-B85E-A1B5AC5CB1AE}" dt="2023-01-29T10:12:53.484" v="9933" actId="20577"/>
        <pc:sldMkLst>
          <pc:docMk/>
          <pc:sldMk cId="1963308392" sldId="346"/>
        </pc:sldMkLst>
      </pc:sldChg>
      <pc:sldChg chg="addSp delSp modSp add mod modAnim">
        <pc:chgData name="TRIGUEROS MUÑOZ, MIGUEL" userId="93f31087-8566-4d16-a7a1-f20635823349" providerId="ADAL" clId="{5FD57DA6-B29E-4232-B85E-A1B5AC5CB1AE}" dt="2023-01-29T10:16:52.312" v="9988" actId="20577"/>
        <pc:sldMkLst>
          <pc:docMk/>
          <pc:sldMk cId="2377115467" sldId="347"/>
        </pc:sldMkLst>
      </pc:sldChg>
      <pc:sldChg chg="modSp add mod">
        <pc:chgData name="TRIGUEROS MUÑOZ, MIGUEL" userId="93f31087-8566-4d16-a7a1-f20635823349" providerId="ADAL" clId="{5FD57DA6-B29E-4232-B85E-A1B5AC5CB1AE}" dt="2023-01-29T10:17:29.429" v="10007" actId="1076"/>
        <pc:sldMkLst>
          <pc:docMk/>
          <pc:sldMk cId="2553573702" sldId="348"/>
        </pc:sldMkLst>
      </pc:sldChg>
      <pc:sldMasterChg chg="addSp delSp modSp mod addSldLayout delSldLayout modSldLayout">
        <pc:chgData name="TRIGUEROS MUÑOZ, MIGUEL" userId="93f31087-8566-4d16-a7a1-f20635823349" providerId="ADAL" clId="{5FD57DA6-B29E-4232-B85E-A1B5AC5CB1AE}" dt="2023-01-21T06:44:09.833" v="3316" actId="20577"/>
        <pc:sldMasterMkLst>
          <pc:docMk/>
          <pc:sldMasterMk cId="138951284" sldId="2147483668"/>
        </pc:sldMasterMkLst>
        <pc:sldLayoutChg chg="delSp modSp mod">
          <pc:chgData name="TRIGUEROS MUÑOZ, MIGUEL" userId="93f31087-8566-4d16-a7a1-f20635823349" providerId="ADAL" clId="{5FD57DA6-B29E-4232-B85E-A1B5AC5CB1AE}" dt="2023-01-15T09:45:47.139" v="468" actId="478"/>
          <pc:sldLayoutMkLst>
            <pc:docMk/>
            <pc:sldMasterMk cId="138951284" sldId="2147483668"/>
            <pc:sldLayoutMk cId="2151700916" sldId="2147483669"/>
          </pc:sldLayoutMkLst>
        </pc:sldLayoutChg>
        <pc:sldLayoutChg chg="addSp delSp modSp mod">
          <pc:chgData name="TRIGUEROS MUÑOZ, MIGUEL" userId="93f31087-8566-4d16-a7a1-f20635823349" providerId="ADAL" clId="{5FD57DA6-B29E-4232-B85E-A1B5AC5CB1AE}" dt="2023-01-15T10:55:15.180" v="1738" actId="1038"/>
          <pc:sldLayoutMkLst>
            <pc:docMk/>
            <pc:sldMasterMk cId="138951284" sldId="2147483668"/>
            <pc:sldLayoutMk cId="1423141970" sldId="2147483670"/>
          </pc:sldLayoutMkLst>
        </pc:sldLayoutChg>
        <pc:sldLayoutChg chg="add del mod modTransition">
          <pc:chgData name="TRIGUEROS MUÑOZ, MIGUEL" userId="93f31087-8566-4d16-a7a1-f20635823349" providerId="ADAL" clId="{5FD57DA6-B29E-4232-B85E-A1B5AC5CB1AE}" dt="2023-01-15T09:32:28.126" v="383" actId="2696"/>
          <pc:sldLayoutMkLst>
            <pc:docMk/>
            <pc:sldMasterMk cId="138951284" sldId="2147483668"/>
            <pc:sldLayoutMk cId="4024917265" sldId="2147483686"/>
          </pc:sldLayoutMkLst>
        </pc:sldLayoutChg>
      </pc:sldMasterChg>
    </pc:docChg>
  </pc:docChgLst>
  <pc:docChgLst>
    <pc:chgData name="MIGUEL TRIGUEROS MUÑOZ" userId="93f31087-8566-4d16-a7a1-f20635823349" providerId="ADAL" clId="{28A45800-A829-4FF9-9AF1-45101DDF326D}"/>
    <pc:docChg chg="undo custSel addSld delSld modSld">
      <pc:chgData name="MIGUEL TRIGUEROS MUÑOZ" userId="93f31087-8566-4d16-a7a1-f20635823349" providerId="ADAL" clId="{28A45800-A829-4FF9-9AF1-45101DDF326D}" dt="2022-11-13T18:01:51.441" v="523" actId="11"/>
      <pc:docMkLst>
        <pc:docMk/>
      </pc:docMkLst>
      <pc:sldChg chg="delSp modSp mod">
        <pc:chgData name="MIGUEL TRIGUEROS MUÑOZ" userId="93f31087-8566-4d16-a7a1-f20635823349" providerId="ADAL" clId="{28A45800-A829-4FF9-9AF1-45101DDF326D}" dt="2022-11-13T06:28:42.575" v="312" actId="113"/>
        <pc:sldMkLst>
          <pc:docMk/>
          <pc:sldMk cId="3881213358" sldId="296"/>
        </pc:sldMkLst>
      </pc:sldChg>
      <pc:sldChg chg="modSp mod">
        <pc:chgData name="MIGUEL TRIGUEROS MUÑOZ" userId="93f31087-8566-4d16-a7a1-f20635823349" providerId="ADAL" clId="{28A45800-A829-4FF9-9AF1-45101DDF326D}" dt="2022-11-13T17:55:53.386" v="473" actId="207"/>
        <pc:sldMkLst>
          <pc:docMk/>
          <pc:sldMk cId="1286011775" sldId="300"/>
        </pc:sldMkLst>
      </pc:sldChg>
      <pc:sldChg chg="modSp add del mod">
        <pc:chgData name="MIGUEL TRIGUEROS MUÑOZ" userId="93f31087-8566-4d16-a7a1-f20635823349" providerId="ADAL" clId="{28A45800-A829-4FF9-9AF1-45101DDF326D}" dt="2022-11-13T17:59:04.065" v="478"/>
        <pc:sldMkLst>
          <pc:docMk/>
          <pc:sldMk cId="1564841555" sldId="301"/>
        </pc:sldMkLst>
      </pc:sldChg>
      <pc:sldChg chg="modSp mod">
        <pc:chgData name="MIGUEL TRIGUEROS MUÑOZ" userId="93f31087-8566-4d16-a7a1-f20635823349" providerId="ADAL" clId="{28A45800-A829-4FF9-9AF1-45101DDF326D}" dt="2022-11-13T18:01:51.441" v="523" actId="11"/>
        <pc:sldMkLst>
          <pc:docMk/>
          <pc:sldMk cId="1662085430" sldId="302"/>
        </pc:sldMkLst>
      </pc:sldChg>
      <pc:sldChg chg="modSp add del mod">
        <pc:chgData name="MIGUEL TRIGUEROS MUÑOZ" userId="93f31087-8566-4d16-a7a1-f20635823349" providerId="ADAL" clId="{28A45800-A829-4FF9-9AF1-45101DDF326D}" dt="2022-11-13T18:01:36.302" v="522" actId="20577"/>
        <pc:sldMkLst>
          <pc:docMk/>
          <pc:sldMk cId="1441313987" sldId="308"/>
        </pc:sldMkLst>
      </pc:sldChg>
      <pc:sldChg chg="modSp mod">
        <pc:chgData name="MIGUEL TRIGUEROS MUÑOZ" userId="93f31087-8566-4d16-a7a1-f20635823349" providerId="ADAL" clId="{28A45800-A829-4FF9-9AF1-45101DDF326D}" dt="2022-11-13T17:56:50.534" v="474" actId="20577"/>
        <pc:sldMkLst>
          <pc:docMk/>
          <pc:sldMk cId="1679762254" sldId="309"/>
        </pc:sldMkLst>
      </pc:sldChg>
      <pc:sldChg chg="modSp mod">
        <pc:chgData name="MIGUEL TRIGUEROS MUÑOZ" userId="93f31087-8566-4d16-a7a1-f20635823349" providerId="ADAL" clId="{28A45800-A829-4FF9-9AF1-45101DDF326D}" dt="2022-11-13T05:46:50.057" v="28" actId="20577"/>
        <pc:sldMkLst>
          <pc:docMk/>
          <pc:sldMk cId="2242644199" sldId="310"/>
        </pc:sldMkLst>
      </pc:sldChg>
      <pc:sldChg chg="modSp mod">
        <pc:chgData name="MIGUEL TRIGUEROS MUÑOZ" userId="93f31087-8566-4d16-a7a1-f20635823349" providerId="ADAL" clId="{28A45800-A829-4FF9-9AF1-45101DDF326D}" dt="2022-11-13T18:00:24.255" v="510" actId="20577"/>
        <pc:sldMkLst>
          <pc:docMk/>
          <pc:sldMk cId="1814859966" sldId="313"/>
        </pc:sldMkLst>
      </pc:sldChg>
      <pc:sldChg chg="modSp mod">
        <pc:chgData name="MIGUEL TRIGUEROS MUÑOZ" userId="93f31087-8566-4d16-a7a1-f20635823349" providerId="ADAL" clId="{28A45800-A829-4FF9-9AF1-45101DDF326D}" dt="2022-11-13T17:54:34.728" v="469" actId="1076"/>
        <pc:sldMkLst>
          <pc:docMk/>
          <pc:sldMk cId="745458148" sldId="314"/>
        </pc:sldMkLst>
      </pc:sldChg>
      <pc:sldChg chg="delSp modSp add mod">
        <pc:chgData name="MIGUEL TRIGUEROS MUÑOZ" userId="93f31087-8566-4d16-a7a1-f20635823349" providerId="ADAL" clId="{28A45800-A829-4FF9-9AF1-45101DDF326D}" dt="2022-11-13T06:30:20.958" v="344" actId="122"/>
        <pc:sldMkLst>
          <pc:docMk/>
          <pc:sldMk cId="279635090" sldId="315"/>
        </pc:sldMkLst>
      </pc:sldChg>
      <pc:sldChg chg="addSp delSp modSp add del mod">
        <pc:chgData name="MIGUEL TRIGUEROS MUÑOZ" userId="93f31087-8566-4d16-a7a1-f20635823349" providerId="ADAL" clId="{28A45800-A829-4FF9-9AF1-45101DDF326D}" dt="2022-11-13T17:59:32.177" v="485" actId="14100"/>
        <pc:sldMkLst>
          <pc:docMk/>
          <pc:sldMk cId="2861142992" sldId="316"/>
        </pc:sldMkLst>
      </pc:sldChg>
      <pc:sldChg chg="modSp add del mod">
        <pc:chgData name="MIGUEL TRIGUEROS MUÑOZ" userId="93f31087-8566-4d16-a7a1-f20635823349" providerId="ADAL" clId="{28A45800-A829-4FF9-9AF1-45101DDF326D}" dt="2022-11-13T10:20:27.303" v="430"/>
        <pc:sldMkLst>
          <pc:docMk/>
          <pc:sldMk cId="2928801094" sldId="317"/>
        </pc:sldMkLst>
      </pc:sldChg>
      <pc:sldChg chg="modSp add del mod">
        <pc:chgData name="MIGUEL TRIGUEROS MUÑOZ" userId="93f31087-8566-4d16-a7a1-f20635823349" providerId="ADAL" clId="{28A45800-A829-4FF9-9AF1-45101DDF326D}" dt="2022-11-13T10:20:27.303" v="430"/>
        <pc:sldMkLst>
          <pc:docMk/>
          <pc:sldMk cId="579504102" sldId="318"/>
        </pc:sldMkLst>
      </pc:sldChg>
      <pc:sldChg chg="modSp add del mod">
        <pc:chgData name="MIGUEL TRIGUEROS MUÑOZ" userId="93f31087-8566-4d16-a7a1-f20635823349" providerId="ADAL" clId="{28A45800-A829-4FF9-9AF1-45101DDF326D}" dt="2022-11-13T10:20:27.303" v="430"/>
        <pc:sldMkLst>
          <pc:docMk/>
          <pc:sldMk cId="3820478449" sldId="319"/>
        </pc:sldMkLst>
      </pc:sldChg>
      <pc:sldChg chg="add">
        <pc:chgData name="MIGUEL TRIGUEROS MUÑOZ" userId="93f31087-8566-4d16-a7a1-f20635823349" providerId="ADAL" clId="{28A45800-A829-4FF9-9AF1-45101DDF326D}" dt="2022-11-13T17:59:11.427" v="479" actId="2890"/>
        <pc:sldMkLst>
          <pc:docMk/>
          <pc:sldMk cId="3143426356" sldId="320"/>
        </pc:sldMkLst>
      </pc:sldChg>
    </pc:docChg>
  </pc:docChgLst>
  <pc:docChgLst>
    <pc:chgData name="TRIGUEROS MUÑOZ, MIGUEL" userId="93f31087-8566-4d16-a7a1-f20635823349" providerId="ADAL" clId="{8E21961B-35AB-48C6-936F-3EC61FAAFE09}"/>
    <pc:docChg chg="undo custSel addSld delSld modSld sldOrd addSection delSection modSection">
      <pc:chgData name="TRIGUEROS MUÑOZ, MIGUEL" userId="93f31087-8566-4d16-a7a1-f20635823349" providerId="ADAL" clId="{8E21961B-35AB-48C6-936F-3EC61FAAFE09}" dt="2022-12-18T07:33:26.582" v="2646" actId="115"/>
      <pc:docMkLst>
        <pc:docMk/>
      </pc:docMkLst>
      <pc:sldChg chg="modSp mod">
        <pc:chgData name="TRIGUEROS MUÑOZ, MIGUEL" userId="93f31087-8566-4d16-a7a1-f20635823349" providerId="ADAL" clId="{8E21961B-35AB-48C6-936F-3EC61FAAFE09}" dt="2022-12-18T05:56:14.676" v="2034" actId="207"/>
        <pc:sldMkLst>
          <pc:docMk/>
          <pc:sldMk cId="2182144064" sldId="295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3881213358" sldId="296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651048111" sldId="297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1285496475" sldId="298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975738591" sldId="299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1286011775" sldId="300"/>
        </pc:sldMkLst>
      </pc:sldChg>
      <pc:sldChg chg="modSp mod">
        <pc:chgData name="TRIGUEROS MUÑOZ, MIGUEL" userId="93f31087-8566-4d16-a7a1-f20635823349" providerId="ADAL" clId="{8E21961B-35AB-48C6-936F-3EC61FAAFE09}" dt="2022-12-18T06:00:54.437" v="2065" actId="20577"/>
        <pc:sldMkLst>
          <pc:docMk/>
          <pc:sldMk cId="1662085430" sldId="302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1878582030" sldId="304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524834107" sldId="305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3007344242" sldId="306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1441313987" sldId="308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1679762254" sldId="309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2242644199" sldId="310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1813723418" sldId="311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2269836530" sldId="312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1814859966" sldId="313"/>
        </pc:sldMkLst>
      </pc:sldChg>
      <pc:sldChg chg="modSp">
        <pc:chgData name="TRIGUEROS MUÑOZ, MIGUEL" userId="93f31087-8566-4d16-a7a1-f20635823349" providerId="ADAL" clId="{8E21961B-35AB-48C6-936F-3EC61FAAFE09}" dt="2022-11-27T18:29:26.693" v="583"/>
        <pc:sldMkLst>
          <pc:docMk/>
          <pc:sldMk cId="3289438449" sldId="318"/>
        </pc:sldMkLst>
      </pc:sldChg>
      <pc:sldChg chg="modSp">
        <pc:chgData name="TRIGUEROS MUÑOZ, MIGUEL" userId="93f31087-8566-4d16-a7a1-f20635823349" providerId="ADAL" clId="{8E21961B-35AB-48C6-936F-3EC61FAAFE09}" dt="2022-11-27T18:20:02.700" v="450"/>
        <pc:sldMkLst>
          <pc:docMk/>
          <pc:sldMk cId="3771477886" sldId="321"/>
        </pc:sldMkLst>
      </pc:sldChg>
      <pc:sldChg chg="modSp">
        <pc:chgData name="TRIGUEROS MUÑOZ, MIGUEL" userId="93f31087-8566-4d16-a7a1-f20635823349" providerId="ADAL" clId="{8E21961B-35AB-48C6-936F-3EC61FAAFE09}" dt="2022-11-27T18:29:36.082" v="585"/>
        <pc:sldMkLst>
          <pc:docMk/>
          <pc:sldMk cId="675174442" sldId="322"/>
        </pc:sldMkLst>
      </pc:sldChg>
      <pc:sldChg chg="addSp delSp modSp mod">
        <pc:chgData name="TRIGUEROS MUÑOZ, MIGUEL" userId="93f31087-8566-4d16-a7a1-f20635823349" providerId="ADAL" clId="{8E21961B-35AB-48C6-936F-3EC61FAAFE09}" dt="2022-11-27T18:27:07.326" v="533" actId="313"/>
        <pc:sldMkLst>
          <pc:docMk/>
          <pc:sldMk cId="3317774778" sldId="325"/>
        </pc:sldMkLst>
      </pc:sldChg>
      <pc:sldChg chg="modSp add mod ord">
        <pc:chgData name="TRIGUEROS MUÑOZ, MIGUEL" userId="93f31087-8566-4d16-a7a1-f20635823349" providerId="ADAL" clId="{8E21961B-35AB-48C6-936F-3EC61FAAFE09}" dt="2022-11-27T18:14:58.527" v="199" actId="9"/>
        <pc:sldMkLst>
          <pc:docMk/>
          <pc:sldMk cId="94322529" sldId="326"/>
        </pc:sldMkLst>
      </pc:sldChg>
      <pc:sldChg chg="add del">
        <pc:chgData name="TRIGUEROS MUÑOZ, MIGUEL" userId="93f31087-8566-4d16-a7a1-f20635823349" providerId="ADAL" clId="{8E21961B-35AB-48C6-936F-3EC61FAAFE09}" dt="2022-11-27T18:06:46.792" v="1" actId="47"/>
        <pc:sldMkLst>
          <pc:docMk/>
          <pc:sldMk cId="1880949527" sldId="326"/>
        </pc:sldMkLst>
      </pc:sldChg>
      <pc:sldChg chg="addSp delSp modSp add mod">
        <pc:chgData name="TRIGUEROS MUÑOZ, MIGUEL" userId="93f31087-8566-4d16-a7a1-f20635823349" providerId="ADAL" clId="{8E21961B-35AB-48C6-936F-3EC61FAAFE09}" dt="2022-12-06T07:28:17.211" v="2021" actId="20577"/>
        <pc:sldMkLst>
          <pc:docMk/>
          <pc:sldMk cId="2044085444" sldId="327"/>
        </pc:sldMkLst>
      </pc:sldChg>
      <pc:sldChg chg="addSp delSp modSp add mod">
        <pc:chgData name="TRIGUEROS MUÑOZ, MIGUEL" userId="93f31087-8566-4d16-a7a1-f20635823349" providerId="ADAL" clId="{8E21961B-35AB-48C6-936F-3EC61FAAFE09}" dt="2022-11-27T18:57:32.496" v="1318" actId="1076"/>
        <pc:sldMkLst>
          <pc:docMk/>
          <pc:sldMk cId="155112023" sldId="328"/>
        </pc:sldMkLst>
      </pc:sldChg>
      <pc:sldChg chg="addSp delSp modSp add mod">
        <pc:chgData name="TRIGUEROS MUÑOZ, MIGUEL" userId="93f31087-8566-4d16-a7a1-f20635823349" providerId="ADAL" clId="{8E21961B-35AB-48C6-936F-3EC61FAAFE09}" dt="2022-11-27T18:57:24.257" v="1315" actId="1076"/>
        <pc:sldMkLst>
          <pc:docMk/>
          <pc:sldMk cId="1498135890" sldId="329"/>
        </pc:sldMkLst>
      </pc:sldChg>
      <pc:sldChg chg="addSp delSp modSp add mod">
        <pc:chgData name="TRIGUEROS MUÑOZ, MIGUEL" userId="93f31087-8566-4d16-a7a1-f20635823349" providerId="ADAL" clId="{8E21961B-35AB-48C6-936F-3EC61FAAFE09}" dt="2022-11-27T19:00:26.836" v="1379" actId="1076"/>
        <pc:sldMkLst>
          <pc:docMk/>
          <pc:sldMk cId="385184565" sldId="330"/>
        </pc:sldMkLst>
      </pc:sldChg>
      <pc:sldChg chg="addSp delSp modSp add mod">
        <pc:chgData name="TRIGUEROS MUÑOZ, MIGUEL" userId="93f31087-8566-4d16-a7a1-f20635823349" providerId="ADAL" clId="{8E21961B-35AB-48C6-936F-3EC61FAAFE09}" dt="2022-11-27T19:03:05.340" v="1464" actId="1076"/>
        <pc:sldMkLst>
          <pc:docMk/>
          <pc:sldMk cId="225638638" sldId="331"/>
        </pc:sldMkLst>
      </pc:sldChg>
      <pc:sldChg chg="addSp delSp modSp add mod">
        <pc:chgData name="TRIGUEROS MUÑOZ, MIGUEL" userId="93f31087-8566-4d16-a7a1-f20635823349" providerId="ADAL" clId="{8E21961B-35AB-48C6-936F-3EC61FAAFE09}" dt="2022-11-27T19:04:11.836" v="1479" actId="14100"/>
        <pc:sldMkLst>
          <pc:docMk/>
          <pc:sldMk cId="3659872342" sldId="332"/>
        </pc:sldMkLst>
      </pc:sldChg>
      <pc:sldChg chg="addSp delSp modSp add mod">
        <pc:chgData name="TRIGUEROS MUÑOZ, MIGUEL" userId="93f31087-8566-4d16-a7a1-f20635823349" providerId="ADAL" clId="{8E21961B-35AB-48C6-936F-3EC61FAAFE09}" dt="2022-12-08T08:23:54.307" v="2033" actId="1076"/>
        <pc:sldMkLst>
          <pc:docMk/>
          <pc:sldMk cId="952270227" sldId="333"/>
        </pc:sldMkLst>
      </pc:sldChg>
      <pc:sldChg chg="modSp add mod">
        <pc:chgData name="TRIGUEROS MUÑOZ, MIGUEL" userId="93f31087-8566-4d16-a7a1-f20635823349" providerId="ADAL" clId="{8E21961B-35AB-48C6-936F-3EC61FAAFE09}" dt="2022-11-27T19:11:17.294" v="1844" actId="20577"/>
        <pc:sldMkLst>
          <pc:docMk/>
          <pc:sldMk cId="3289902073" sldId="334"/>
        </pc:sldMkLst>
      </pc:sldChg>
      <pc:sldChg chg="addSp delSp modSp add mod">
        <pc:chgData name="TRIGUEROS MUÑOZ, MIGUEL" userId="93f31087-8566-4d16-a7a1-f20635823349" providerId="ADAL" clId="{8E21961B-35AB-48C6-936F-3EC61FAAFE09}" dt="2022-11-27T19:11:56.981" v="1855" actId="732"/>
        <pc:sldMkLst>
          <pc:docMk/>
          <pc:sldMk cId="2360361628" sldId="335"/>
        </pc:sldMkLst>
      </pc:sldChg>
      <pc:sldChg chg="addSp delSp modSp add mod">
        <pc:chgData name="TRIGUEROS MUÑOZ, MIGUEL" userId="93f31087-8566-4d16-a7a1-f20635823349" providerId="ADAL" clId="{8E21961B-35AB-48C6-936F-3EC61FAAFE09}" dt="2022-11-27T19:15:39.374" v="1897" actId="20577"/>
        <pc:sldMkLst>
          <pc:docMk/>
          <pc:sldMk cId="270283012" sldId="336"/>
        </pc:sldMkLst>
      </pc:sldChg>
      <pc:sldChg chg="addSp delSp modSp add mod">
        <pc:chgData name="TRIGUEROS MUÑOZ, MIGUEL" userId="93f31087-8566-4d16-a7a1-f20635823349" providerId="ADAL" clId="{8E21961B-35AB-48C6-936F-3EC61FAAFE09}" dt="2022-11-27T19:15:57.456" v="1902" actId="1076"/>
        <pc:sldMkLst>
          <pc:docMk/>
          <pc:sldMk cId="3066266296" sldId="337"/>
        </pc:sldMkLst>
      </pc:sldChg>
      <pc:sldChg chg="addSp delSp modSp add mod">
        <pc:chgData name="TRIGUEROS MUÑOZ, MIGUEL" userId="93f31087-8566-4d16-a7a1-f20635823349" providerId="ADAL" clId="{8E21961B-35AB-48C6-936F-3EC61FAAFE09}" dt="2022-11-28T18:06:04.420" v="1925" actId="1076"/>
        <pc:sldMkLst>
          <pc:docMk/>
          <pc:sldMk cId="2443124605" sldId="338"/>
        </pc:sldMkLst>
      </pc:sldChg>
      <pc:sldChg chg="addSp delSp modSp add mod">
        <pc:chgData name="TRIGUEROS MUÑOZ, MIGUEL" userId="93f31087-8566-4d16-a7a1-f20635823349" providerId="ADAL" clId="{8E21961B-35AB-48C6-936F-3EC61FAAFE09}" dt="2022-12-08T08:16:35.135" v="2030" actId="14100"/>
        <pc:sldMkLst>
          <pc:docMk/>
          <pc:sldMk cId="2088097569" sldId="339"/>
        </pc:sldMkLst>
      </pc:sldChg>
      <pc:sldChg chg="addSp delSp modSp add mod ord">
        <pc:chgData name="TRIGUEROS MUÑOZ, MIGUEL" userId="93f31087-8566-4d16-a7a1-f20635823349" providerId="ADAL" clId="{8E21961B-35AB-48C6-936F-3EC61FAAFE09}" dt="2022-11-28T18:10:14.354" v="1952" actId="207"/>
        <pc:sldMkLst>
          <pc:docMk/>
          <pc:sldMk cId="520146235" sldId="340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279635090" sldId="341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2861142992" sldId="342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3143426356" sldId="343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2928801094" sldId="344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579504102" sldId="345"/>
        </pc:sldMkLst>
      </pc:sldChg>
      <pc:sldChg chg="add">
        <pc:chgData name="TRIGUEROS MUÑOZ, MIGUEL" userId="93f31087-8566-4d16-a7a1-f20635823349" providerId="ADAL" clId="{8E21961B-35AB-48C6-936F-3EC61FAAFE09}" dt="2022-12-18T05:57:44.545" v="2035"/>
        <pc:sldMkLst>
          <pc:docMk/>
          <pc:sldMk cId="3820478449" sldId="346"/>
        </pc:sldMkLst>
      </pc:sldChg>
      <pc:sldChg chg="modSp add mod">
        <pc:chgData name="TRIGUEROS MUÑOZ, MIGUEL" userId="93f31087-8566-4d16-a7a1-f20635823349" providerId="ADAL" clId="{8E21961B-35AB-48C6-936F-3EC61FAAFE09}" dt="2022-12-18T05:59:37.674" v="2037" actId="11"/>
        <pc:sldMkLst>
          <pc:docMk/>
          <pc:sldMk cId="1536049848" sldId="347"/>
        </pc:sldMkLst>
      </pc:sldChg>
      <pc:sldChg chg="modSp new mod">
        <pc:chgData name="TRIGUEROS MUÑOZ, MIGUEL" userId="93f31087-8566-4d16-a7a1-f20635823349" providerId="ADAL" clId="{8E21961B-35AB-48C6-936F-3EC61FAAFE09}" dt="2022-12-18T07:33:26.582" v="2646" actId="115"/>
        <pc:sldMkLst>
          <pc:docMk/>
          <pc:sldMk cId="3969018867" sldId="348"/>
        </pc:sldMkLst>
      </pc:sldChg>
    </pc:docChg>
  </pc:docChgLst>
  <pc:docChgLst>
    <pc:chgData name="TRIGUEROS MUÑOZ, MIGUEL" userId="S::m.triguerosmunoz@edu.gva.es::93f31087-8566-4d16-a7a1-f20635823349" providerId="AD" clId="Web-{994D3468-413D-A133-2417-6C7D393A81C1}"/>
    <pc:docChg chg="modSld">
      <pc:chgData name="TRIGUEROS MUÑOZ, MIGUEL" userId="S::m.triguerosmunoz@edu.gva.es::93f31087-8566-4d16-a7a1-f20635823349" providerId="AD" clId="Web-{994D3468-413D-A133-2417-6C7D393A81C1}" dt="2022-12-20T09:21:49.694" v="0" actId="20577"/>
      <pc:docMkLst>
        <pc:docMk/>
      </pc:docMkLst>
      <pc:sldChg chg="modSp">
        <pc:chgData name="TRIGUEROS MUÑOZ, MIGUEL" userId="S::m.triguerosmunoz@edu.gva.es::93f31087-8566-4d16-a7a1-f20635823349" providerId="AD" clId="Web-{994D3468-413D-A133-2417-6C7D393A81C1}" dt="2022-12-20T09:21:49.694" v="0" actId="20577"/>
        <pc:sldMkLst>
          <pc:docMk/>
          <pc:sldMk cId="3969018867" sldId="348"/>
        </pc:sldMkLst>
      </pc:sldChg>
    </pc:docChg>
  </pc:docChgLst>
  <pc:docChgLst>
    <pc:chgData name="TRIGUEROS MUÑOZ, MIGUEL" userId="93f31087-8566-4d16-a7a1-f20635823349" providerId="ADAL" clId="{1FFE3D5C-5B75-4780-BAA3-BA1AF02199A4}"/>
    <pc:docChg chg="undo custSel addSld delSld modSld modMainMaster delSection modSection">
      <pc:chgData name="TRIGUEROS MUÑOZ, MIGUEL" userId="93f31087-8566-4d16-a7a1-f20635823349" providerId="ADAL" clId="{1FFE3D5C-5B75-4780-BAA3-BA1AF02199A4}" dt="2023-01-08T12:25:54.487" v="1405" actId="20577"/>
      <pc:docMkLst>
        <pc:docMk/>
      </pc:docMkLst>
      <pc:sldChg chg="addSp delSp modSp mod">
        <pc:chgData name="TRIGUEROS MUÑOZ, MIGUEL" userId="93f31087-8566-4d16-a7a1-f20635823349" providerId="ADAL" clId="{1FFE3D5C-5B75-4780-BAA3-BA1AF02199A4}" dt="2023-01-08T12:23:52.494" v="1383" actId="478"/>
        <pc:sldMkLst>
          <pc:docMk/>
          <pc:sldMk cId="308865771" sldId="256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182144064" sldId="295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881213358" sldId="296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651048111" sldId="297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285496475" sldId="298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975738591" sldId="299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286011775" sldId="300"/>
        </pc:sldMkLst>
      </pc:sldChg>
      <pc:sldChg chg="modSp mod">
        <pc:chgData name="TRIGUEROS MUÑOZ, MIGUEL" userId="93f31087-8566-4d16-a7a1-f20635823349" providerId="ADAL" clId="{1FFE3D5C-5B75-4780-BAA3-BA1AF02199A4}" dt="2023-01-08T12:25:23.255" v="1386" actId="1076"/>
        <pc:sldMkLst>
          <pc:docMk/>
          <pc:sldMk cId="1662085430" sldId="302"/>
        </pc:sldMkLst>
      </pc:sldChg>
      <pc:sldChg chg="addSp modSp new mod">
        <pc:chgData name="TRIGUEROS MUÑOZ, MIGUEL" userId="93f31087-8566-4d16-a7a1-f20635823349" providerId="ADAL" clId="{1FFE3D5C-5B75-4780-BAA3-BA1AF02199A4}" dt="2023-01-08T12:18:17.577" v="1344" actId="1076"/>
        <pc:sldMkLst>
          <pc:docMk/>
          <pc:sldMk cId="1199431660" sldId="303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878582030" sldId="304"/>
        </pc:sldMkLst>
      </pc:sldChg>
      <pc:sldChg chg="addSp delSp modSp add mod">
        <pc:chgData name="TRIGUEROS MUÑOZ, MIGUEL" userId="93f31087-8566-4d16-a7a1-f20635823349" providerId="ADAL" clId="{1FFE3D5C-5B75-4780-BAA3-BA1AF02199A4}" dt="2023-01-08T12:22:54.574" v="1369" actId="21"/>
        <pc:sldMkLst>
          <pc:docMk/>
          <pc:sldMk cId="2241499555" sldId="304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524834107" sldId="305"/>
        </pc:sldMkLst>
      </pc:sldChg>
      <pc:sldChg chg="modSp add mod">
        <pc:chgData name="TRIGUEROS MUÑOZ, MIGUEL" userId="93f31087-8566-4d16-a7a1-f20635823349" providerId="ADAL" clId="{1FFE3D5C-5B75-4780-BAA3-BA1AF02199A4}" dt="2023-01-02T07:27:15.680" v="845" actId="20577"/>
        <pc:sldMkLst>
          <pc:docMk/>
          <pc:sldMk cId="4266078562" sldId="305"/>
        </pc:sldMkLst>
      </pc:sldChg>
      <pc:sldChg chg="modSp add mod">
        <pc:chgData name="TRIGUEROS MUÑOZ, MIGUEL" userId="93f31087-8566-4d16-a7a1-f20635823349" providerId="ADAL" clId="{1FFE3D5C-5B75-4780-BAA3-BA1AF02199A4}" dt="2023-01-08T12:24:48.506" v="1384" actId="20577"/>
        <pc:sldMkLst>
          <pc:docMk/>
          <pc:sldMk cId="1713019180" sldId="306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007344242" sldId="306"/>
        </pc:sldMkLst>
      </pc:sldChg>
      <pc:sldChg chg="modSp add mod">
        <pc:chgData name="TRIGUEROS MUÑOZ, MIGUEL" userId="93f31087-8566-4d16-a7a1-f20635823349" providerId="ADAL" clId="{1FFE3D5C-5B75-4780-BAA3-BA1AF02199A4}" dt="2023-01-08T12:25:54.487" v="1405" actId="20577"/>
        <pc:sldMkLst>
          <pc:docMk/>
          <pc:sldMk cId="2297116559" sldId="307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441313987" sldId="308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679762254" sldId="309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242644199" sldId="310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813723418" sldId="311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269836530" sldId="312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814859966" sldId="313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745458148" sldId="314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526330062" sldId="315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634721557" sldId="316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154345873" sldId="317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289438449" sldId="318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059083778" sldId="319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948044143" sldId="320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771477886" sldId="321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675174442" sldId="322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4268188109" sldId="323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4205591290" sldId="324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317774778" sldId="325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94322529" sldId="326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044085444" sldId="327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55112023" sldId="328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498135890" sldId="329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85184565" sldId="330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25638638" sldId="331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659872342" sldId="332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952270227" sldId="333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289902073" sldId="334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360361628" sldId="335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70283012" sldId="336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066266296" sldId="337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443124605" sldId="338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088097569" sldId="339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520146235" sldId="340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79635090" sldId="341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861142992" sldId="342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143426356" sldId="343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2928801094" sldId="344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579504102" sldId="345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820478449" sldId="346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1536049848" sldId="347"/>
        </pc:sldMkLst>
      </pc:sldChg>
      <pc:sldChg chg="del">
        <pc:chgData name="TRIGUEROS MUÑOZ, MIGUEL" userId="93f31087-8566-4d16-a7a1-f20635823349" providerId="ADAL" clId="{1FFE3D5C-5B75-4780-BAA3-BA1AF02199A4}" dt="2023-01-02T07:13:14.332" v="68" actId="47"/>
        <pc:sldMkLst>
          <pc:docMk/>
          <pc:sldMk cId="3969018867" sldId="348"/>
        </pc:sldMkLst>
      </pc:sldChg>
      <pc:sldMasterChg chg="delSp modSp mod modSldLayout">
        <pc:chgData name="TRIGUEROS MUÑOZ, MIGUEL" userId="93f31087-8566-4d16-a7a1-f20635823349" providerId="ADAL" clId="{1FFE3D5C-5B75-4780-BAA3-BA1AF02199A4}" dt="2023-01-02T07:20:27.447" v="344" actId="20577"/>
        <pc:sldMasterMkLst>
          <pc:docMk/>
          <pc:sldMasterMk cId="138951284" sldId="2147483668"/>
        </pc:sldMasterMkLst>
        <pc:sldLayoutChg chg="modSp mod">
          <pc:chgData name="TRIGUEROS MUÑOZ, MIGUEL" userId="93f31087-8566-4d16-a7a1-f20635823349" providerId="ADAL" clId="{1FFE3D5C-5B75-4780-BAA3-BA1AF02199A4}" dt="2023-01-02T07:20:27.447" v="344" actId="20577"/>
          <pc:sldLayoutMkLst>
            <pc:docMk/>
            <pc:sldMasterMk cId="138951284" sldId="2147483668"/>
            <pc:sldLayoutMk cId="2151700916" sldId="2147483669"/>
          </pc:sldLayoutMkLst>
        </pc:sldLayoutChg>
      </pc:sldMasterChg>
    </pc:docChg>
  </pc:docChgLst>
  <pc:docChgLst>
    <pc:chgData name="MIGUEL TRIGUEROS MUÑOZ" userId="a4ee0321-97d7-430f-98a8-7ed13ff9a4bf" providerId="ADAL" clId="{327AF068-DC01-4A42-8B9A-B2C176E9E998}"/>
    <pc:docChg chg="custSel modSld">
      <pc:chgData name="MIGUEL TRIGUEROS MUÑOZ" userId="a4ee0321-97d7-430f-98a8-7ed13ff9a4bf" providerId="ADAL" clId="{327AF068-DC01-4A42-8B9A-B2C176E9E998}" dt="2024-03-20T08:07:10.781" v="31" actId="14100"/>
      <pc:docMkLst>
        <pc:docMk/>
      </pc:docMkLst>
      <pc:sldChg chg="addSp delSp modSp mod">
        <pc:chgData name="MIGUEL TRIGUEROS MUÑOZ" userId="a4ee0321-97d7-430f-98a8-7ed13ff9a4bf" providerId="ADAL" clId="{327AF068-DC01-4A42-8B9A-B2C176E9E998}" dt="2024-03-20T08:07:10.781" v="31" actId="14100"/>
        <pc:sldMkLst>
          <pc:docMk/>
          <pc:sldMk cId="308865771" sldId="256"/>
        </pc:sldMkLst>
      </pc:sldChg>
    </pc:docChg>
  </pc:docChgLst>
  <pc:docChgLst>
    <pc:chgData name="TRIGUEROS MUÑOZ, MIGUEL" userId="93f31087-8566-4d16-a7a1-f20635823349" providerId="ADAL" clId="{28A45800-A829-4FF9-9AF1-45101DDF326D}"/>
    <pc:docChg chg="undo custSel addSld delSld modSld sldOrd modMainMaster addSection delSection modSection">
      <pc:chgData name="TRIGUEROS MUÑOZ, MIGUEL" userId="93f31087-8566-4d16-a7a1-f20635823349" providerId="ADAL" clId="{28A45800-A829-4FF9-9AF1-45101DDF326D}" dt="2022-11-27T18:04:54.027" v="3125" actId="20577"/>
      <pc:docMkLst>
        <pc:docMk/>
      </pc:docMkLst>
      <pc:sldChg chg="addSp delSp modSp">
        <pc:chgData name="TRIGUEROS MUÑOZ, MIGUEL" userId="93f31087-8566-4d16-a7a1-f20635823349" providerId="ADAL" clId="{28A45800-A829-4FF9-9AF1-45101DDF326D}" dt="2022-11-20T17:38:11.657" v="78"/>
        <pc:sldMkLst>
          <pc:docMk/>
          <pc:sldMk cId="308865771" sldId="256"/>
        </pc:sldMkLst>
      </pc:sldChg>
      <pc:sldChg chg="modSp mod">
        <pc:chgData name="TRIGUEROS MUÑOZ, MIGUEL" userId="93f31087-8566-4d16-a7a1-f20635823349" providerId="ADAL" clId="{28A45800-A829-4FF9-9AF1-45101DDF326D}" dt="2022-11-21T11:24:52.245" v="89" actId="207"/>
        <pc:sldMkLst>
          <pc:docMk/>
          <pc:sldMk cId="2182144064" sldId="295"/>
        </pc:sldMkLst>
      </pc:sldChg>
      <pc:sldChg chg="delSp del mod">
        <pc:chgData name="TRIGUEROS MUÑOZ, MIGUEL" userId="93f31087-8566-4d16-a7a1-f20635823349" providerId="ADAL" clId="{28A45800-A829-4FF9-9AF1-45101DDF326D}" dt="2022-11-21T11:25:53.928" v="90" actId="18676"/>
        <pc:sldMkLst>
          <pc:docMk/>
          <pc:sldMk cId="3881213358" sldId="296"/>
        </pc:sldMkLst>
      </pc:sldChg>
      <pc:sldChg chg="del">
        <pc:chgData name="TRIGUEROS MUÑOZ, MIGUEL" userId="93f31087-8566-4d16-a7a1-f20635823349" providerId="ADAL" clId="{28A45800-A829-4FF9-9AF1-45101DDF326D}" dt="2022-11-21T11:25:53.928" v="90" actId="18676"/>
        <pc:sldMkLst>
          <pc:docMk/>
          <pc:sldMk cId="651048111" sldId="297"/>
        </pc:sldMkLst>
      </pc:sldChg>
      <pc:sldChg chg="del">
        <pc:chgData name="TRIGUEROS MUÑOZ, MIGUEL" userId="93f31087-8566-4d16-a7a1-f20635823349" providerId="ADAL" clId="{28A45800-A829-4FF9-9AF1-45101DDF326D}" dt="2022-11-21T11:25:53.928" v="90" actId="18676"/>
        <pc:sldMkLst>
          <pc:docMk/>
          <pc:sldMk cId="1285496475" sldId="298"/>
        </pc:sldMkLst>
      </pc:sldChg>
      <pc:sldChg chg="del">
        <pc:chgData name="TRIGUEROS MUÑOZ, MIGUEL" userId="93f31087-8566-4d16-a7a1-f20635823349" providerId="ADAL" clId="{28A45800-A829-4FF9-9AF1-45101DDF326D}" dt="2022-11-21T11:25:53.928" v="90" actId="18676"/>
        <pc:sldMkLst>
          <pc:docMk/>
          <pc:sldMk cId="975738591" sldId="299"/>
        </pc:sldMkLst>
      </pc:sldChg>
      <pc:sldChg chg="del">
        <pc:chgData name="TRIGUEROS MUÑOZ, MIGUEL" userId="93f31087-8566-4d16-a7a1-f20635823349" providerId="ADAL" clId="{28A45800-A829-4FF9-9AF1-45101DDF326D}" dt="2022-11-21T11:25:59.952" v="91" actId="18676"/>
        <pc:sldMkLst>
          <pc:docMk/>
          <pc:sldMk cId="1286011775" sldId="300"/>
        </pc:sldMkLst>
      </pc:sldChg>
      <pc:sldChg chg="modSp mod">
        <pc:chgData name="TRIGUEROS MUÑOZ, MIGUEL" userId="93f31087-8566-4d16-a7a1-f20635823349" providerId="ADAL" clId="{28A45800-A829-4FF9-9AF1-45101DDF326D}" dt="2022-11-20T17:33:14.803" v="28" actId="20577"/>
        <pc:sldMkLst>
          <pc:docMk/>
          <pc:sldMk cId="1662085430" sldId="302"/>
        </pc:sldMkLst>
      </pc:sldChg>
      <pc:sldChg chg="del">
        <pc:chgData name="TRIGUEROS MUÑOZ, MIGUEL" userId="93f31087-8566-4d16-a7a1-f20635823349" providerId="ADAL" clId="{28A45800-A829-4FF9-9AF1-45101DDF326D}" dt="2022-11-21T11:25:59.952" v="91" actId="18676"/>
        <pc:sldMkLst>
          <pc:docMk/>
          <pc:sldMk cId="1878582030" sldId="304"/>
        </pc:sldMkLst>
      </pc:sldChg>
      <pc:sldChg chg="del">
        <pc:chgData name="TRIGUEROS MUÑOZ, MIGUEL" userId="93f31087-8566-4d16-a7a1-f20635823349" providerId="ADAL" clId="{28A45800-A829-4FF9-9AF1-45101DDF326D}" dt="2022-11-21T11:25:59.952" v="91" actId="18676"/>
        <pc:sldMkLst>
          <pc:docMk/>
          <pc:sldMk cId="524834107" sldId="305"/>
        </pc:sldMkLst>
      </pc:sldChg>
      <pc:sldChg chg="del">
        <pc:chgData name="TRIGUEROS MUÑOZ, MIGUEL" userId="93f31087-8566-4d16-a7a1-f20635823349" providerId="ADAL" clId="{28A45800-A829-4FF9-9AF1-45101DDF326D}" dt="2022-11-21T11:25:59.952" v="91" actId="18676"/>
        <pc:sldMkLst>
          <pc:docMk/>
          <pc:sldMk cId="3007344242" sldId="306"/>
        </pc:sldMkLst>
      </pc:sldChg>
      <pc:sldChg chg="del">
        <pc:chgData name="TRIGUEROS MUÑOZ, MIGUEL" userId="93f31087-8566-4d16-a7a1-f20635823349" providerId="ADAL" clId="{28A45800-A829-4FF9-9AF1-45101DDF326D}" dt="2022-11-21T11:26:13.853" v="93" actId="18676"/>
        <pc:sldMkLst>
          <pc:docMk/>
          <pc:sldMk cId="1441313987" sldId="308"/>
        </pc:sldMkLst>
      </pc:sldChg>
      <pc:sldChg chg="del">
        <pc:chgData name="TRIGUEROS MUÑOZ, MIGUEL" userId="93f31087-8566-4d16-a7a1-f20635823349" providerId="ADAL" clId="{28A45800-A829-4FF9-9AF1-45101DDF326D}" dt="2022-11-21T11:26:06.430" v="92" actId="18676"/>
        <pc:sldMkLst>
          <pc:docMk/>
          <pc:sldMk cId="1679762254" sldId="309"/>
        </pc:sldMkLst>
      </pc:sldChg>
      <pc:sldChg chg="del">
        <pc:chgData name="TRIGUEROS MUÑOZ, MIGUEL" userId="93f31087-8566-4d16-a7a1-f20635823349" providerId="ADAL" clId="{28A45800-A829-4FF9-9AF1-45101DDF326D}" dt="2022-11-21T11:26:06.430" v="92" actId="18676"/>
        <pc:sldMkLst>
          <pc:docMk/>
          <pc:sldMk cId="2242644199" sldId="310"/>
        </pc:sldMkLst>
      </pc:sldChg>
      <pc:sldChg chg="del">
        <pc:chgData name="TRIGUEROS MUÑOZ, MIGUEL" userId="93f31087-8566-4d16-a7a1-f20635823349" providerId="ADAL" clId="{28A45800-A829-4FF9-9AF1-45101DDF326D}" dt="2022-11-21T11:26:06.430" v="92" actId="18676"/>
        <pc:sldMkLst>
          <pc:docMk/>
          <pc:sldMk cId="1813723418" sldId="311"/>
        </pc:sldMkLst>
      </pc:sldChg>
      <pc:sldChg chg="del">
        <pc:chgData name="TRIGUEROS MUÑOZ, MIGUEL" userId="93f31087-8566-4d16-a7a1-f20635823349" providerId="ADAL" clId="{28A45800-A829-4FF9-9AF1-45101DDF326D}" dt="2022-11-21T11:26:06.430" v="92" actId="18676"/>
        <pc:sldMkLst>
          <pc:docMk/>
          <pc:sldMk cId="2269836530" sldId="312"/>
        </pc:sldMkLst>
      </pc:sldChg>
      <pc:sldChg chg="del">
        <pc:chgData name="TRIGUEROS MUÑOZ, MIGUEL" userId="93f31087-8566-4d16-a7a1-f20635823349" providerId="ADAL" clId="{28A45800-A829-4FF9-9AF1-45101DDF326D}" dt="2022-11-21T11:26:06.430" v="92" actId="18676"/>
        <pc:sldMkLst>
          <pc:docMk/>
          <pc:sldMk cId="1814859966" sldId="313"/>
        </pc:sldMkLst>
      </pc:sldChg>
      <pc:sldChg chg="addSp delSp modSp mod">
        <pc:chgData name="TRIGUEROS MUÑOZ, MIGUEL" userId="93f31087-8566-4d16-a7a1-f20635823349" providerId="ADAL" clId="{28A45800-A829-4FF9-9AF1-45101DDF326D}" dt="2022-11-21T11:39:53.543" v="761" actId="1076"/>
        <pc:sldMkLst>
          <pc:docMk/>
          <pc:sldMk cId="745458148" sldId="314"/>
        </pc:sldMkLst>
      </pc:sldChg>
      <pc:sldChg chg="delSp del mod">
        <pc:chgData name="TRIGUEROS MUÑOZ, MIGUEL" userId="93f31087-8566-4d16-a7a1-f20635823349" providerId="ADAL" clId="{28A45800-A829-4FF9-9AF1-45101DDF326D}" dt="2022-11-21T11:25:53.928" v="90" actId="18676"/>
        <pc:sldMkLst>
          <pc:docMk/>
          <pc:sldMk cId="279635090" sldId="315"/>
        </pc:sldMkLst>
      </pc:sldChg>
      <pc:sldChg chg="addSp delSp modSp new mod">
        <pc:chgData name="TRIGUEROS MUÑOZ, MIGUEL" userId="93f31087-8566-4d16-a7a1-f20635823349" providerId="ADAL" clId="{28A45800-A829-4FF9-9AF1-45101DDF326D}" dt="2022-11-21T11:39:38.909" v="760" actId="207"/>
        <pc:sldMkLst>
          <pc:docMk/>
          <pc:sldMk cId="3526330062" sldId="315"/>
        </pc:sldMkLst>
      </pc:sldChg>
      <pc:sldChg chg="addSp modSp new mod ord">
        <pc:chgData name="TRIGUEROS MUÑOZ, MIGUEL" userId="93f31087-8566-4d16-a7a1-f20635823349" providerId="ADAL" clId="{28A45800-A829-4FF9-9AF1-45101DDF326D}" dt="2022-11-21T12:27:47.805" v="2389" actId="1076"/>
        <pc:sldMkLst>
          <pc:docMk/>
          <pc:sldMk cId="634721557" sldId="316"/>
        </pc:sldMkLst>
      </pc:sldChg>
      <pc:sldChg chg="del">
        <pc:chgData name="TRIGUEROS MUÑOZ, MIGUEL" userId="93f31087-8566-4d16-a7a1-f20635823349" providerId="ADAL" clId="{28A45800-A829-4FF9-9AF1-45101DDF326D}" dt="2022-11-21T11:26:13.853" v="93" actId="18676"/>
        <pc:sldMkLst>
          <pc:docMk/>
          <pc:sldMk cId="2861142992" sldId="316"/>
        </pc:sldMkLst>
      </pc:sldChg>
      <pc:sldChg chg="modSp add mod ord">
        <pc:chgData name="TRIGUEROS MUÑOZ, MIGUEL" userId="93f31087-8566-4d16-a7a1-f20635823349" providerId="ADAL" clId="{28A45800-A829-4FF9-9AF1-45101DDF326D}" dt="2022-11-21T11:55:31.506" v="1244"/>
        <pc:sldMkLst>
          <pc:docMk/>
          <pc:sldMk cId="2154345873" sldId="317"/>
        </pc:sldMkLst>
      </pc:sldChg>
      <pc:sldChg chg="del">
        <pc:chgData name="TRIGUEROS MUÑOZ, MIGUEL" userId="93f31087-8566-4d16-a7a1-f20635823349" providerId="ADAL" clId="{28A45800-A829-4FF9-9AF1-45101DDF326D}" dt="2022-11-21T11:26:13.853" v="93" actId="18676"/>
        <pc:sldMkLst>
          <pc:docMk/>
          <pc:sldMk cId="2928801094" sldId="317"/>
        </pc:sldMkLst>
      </pc:sldChg>
      <pc:sldChg chg="del">
        <pc:chgData name="TRIGUEROS MUÑOZ, MIGUEL" userId="93f31087-8566-4d16-a7a1-f20635823349" providerId="ADAL" clId="{28A45800-A829-4FF9-9AF1-45101DDF326D}" dt="2022-11-21T11:26:13.853" v="93" actId="18676"/>
        <pc:sldMkLst>
          <pc:docMk/>
          <pc:sldMk cId="579504102" sldId="318"/>
        </pc:sldMkLst>
      </pc:sldChg>
      <pc:sldChg chg="addSp delSp modSp add mod">
        <pc:chgData name="TRIGUEROS MUÑOZ, MIGUEL" userId="93f31087-8566-4d16-a7a1-f20635823349" providerId="ADAL" clId="{28A45800-A829-4FF9-9AF1-45101DDF326D}" dt="2022-11-21T12:19:09.079" v="2151" actId="1582"/>
        <pc:sldMkLst>
          <pc:docMk/>
          <pc:sldMk cId="3289438449" sldId="318"/>
        </pc:sldMkLst>
      </pc:sldChg>
      <pc:sldChg chg="addSp delSp modSp add mod">
        <pc:chgData name="TRIGUEROS MUÑOZ, MIGUEL" userId="93f31087-8566-4d16-a7a1-f20635823349" providerId="ADAL" clId="{28A45800-A829-4FF9-9AF1-45101DDF326D}" dt="2022-11-21T19:07:41.195" v="2804" actId="1076"/>
        <pc:sldMkLst>
          <pc:docMk/>
          <pc:sldMk cId="1059083778" sldId="319"/>
        </pc:sldMkLst>
      </pc:sldChg>
      <pc:sldChg chg="del">
        <pc:chgData name="TRIGUEROS MUÑOZ, MIGUEL" userId="93f31087-8566-4d16-a7a1-f20635823349" providerId="ADAL" clId="{28A45800-A829-4FF9-9AF1-45101DDF326D}" dt="2022-11-21T11:26:13.853" v="93" actId="18676"/>
        <pc:sldMkLst>
          <pc:docMk/>
          <pc:sldMk cId="3820478449" sldId="319"/>
        </pc:sldMkLst>
      </pc:sldChg>
      <pc:sldChg chg="del">
        <pc:chgData name="TRIGUEROS MUÑOZ, MIGUEL" userId="93f31087-8566-4d16-a7a1-f20635823349" providerId="ADAL" clId="{28A45800-A829-4FF9-9AF1-45101DDF326D}" dt="2022-11-21T11:26:13.853" v="93" actId="18676"/>
        <pc:sldMkLst>
          <pc:docMk/>
          <pc:sldMk cId="3143426356" sldId="320"/>
        </pc:sldMkLst>
      </pc:sldChg>
      <pc:sldChg chg="addSp delSp modSp add mod">
        <pc:chgData name="TRIGUEROS MUÑOZ, MIGUEL" userId="93f31087-8566-4d16-a7a1-f20635823349" providerId="ADAL" clId="{28A45800-A829-4FF9-9AF1-45101DDF326D}" dt="2022-11-21T12:28:54.842" v="2393"/>
        <pc:sldMkLst>
          <pc:docMk/>
          <pc:sldMk cId="3948044143" sldId="320"/>
        </pc:sldMkLst>
      </pc:sldChg>
      <pc:sldChg chg="addSp delSp modSp add mod">
        <pc:chgData name="TRIGUEROS MUÑOZ, MIGUEL" userId="93f31087-8566-4d16-a7a1-f20635823349" providerId="ADAL" clId="{28A45800-A829-4FF9-9AF1-45101DDF326D}" dt="2022-11-21T12:51:44.533" v="2796" actId="255"/>
        <pc:sldMkLst>
          <pc:docMk/>
          <pc:sldMk cId="3771477886" sldId="321"/>
        </pc:sldMkLst>
      </pc:sldChg>
      <pc:sldChg chg="addSp delSp modSp mod">
        <pc:chgData name="TRIGUEROS MUÑOZ, MIGUEL" userId="93f31087-8566-4d16-a7a1-f20635823349" providerId="ADAL" clId="{28A45800-A829-4FF9-9AF1-45101DDF326D}" dt="2022-11-27T18:04:28.250" v="3094" actId="1076"/>
        <pc:sldMkLst>
          <pc:docMk/>
          <pc:sldMk cId="4205591290" sldId="324"/>
        </pc:sldMkLst>
      </pc:sldChg>
      <pc:sldChg chg="modSp add mod">
        <pc:chgData name="TRIGUEROS MUÑOZ, MIGUEL" userId="93f31087-8566-4d16-a7a1-f20635823349" providerId="ADAL" clId="{28A45800-A829-4FF9-9AF1-45101DDF326D}" dt="2022-11-27T18:04:54.027" v="3125" actId="20577"/>
        <pc:sldMkLst>
          <pc:docMk/>
          <pc:sldMk cId="3317774778" sldId="325"/>
        </pc:sldMkLst>
      </pc:sldChg>
      <pc:sldMasterChg chg="addSp modSp mod addSldLayout delSldLayout modSldLayout">
        <pc:chgData name="TRIGUEROS MUÑOZ, MIGUEL" userId="93f31087-8566-4d16-a7a1-f20635823349" providerId="ADAL" clId="{28A45800-A829-4FF9-9AF1-45101DDF326D}" dt="2022-11-21T11:53:52.187" v="1236" actId="2696"/>
        <pc:sldMasterMkLst>
          <pc:docMk/>
          <pc:sldMasterMk cId="138951284" sldId="2147483668"/>
        </pc:sldMasterMkLst>
        <pc:sldLayoutChg chg="addSp delSp modSp">
          <pc:chgData name="TRIGUEROS MUÑOZ, MIGUEL" userId="93f31087-8566-4d16-a7a1-f20635823349" providerId="ADAL" clId="{28A45800-A829-4FF9-9AF1-45101DDF326D}" dt="2022-11-20T17:40:05.951" v="87"/>
          <pc:sldLayoutMkLst>
            <pc:docMk/>
            <pc:sldMasterMk cId="138951284" sldId="2147483668"/>
            <pc:sldLayoutMk cId="2151700916" sldId="2147483669"/>
          </pc:sldLayoutMkLst>
        </pc:sldLayoutChg>
        <pc:sldLayoutChg chg="addSp delSp modSp mod">
          <pc:chgData name="TRIGUEROS MUÑOZ, MIGUEL" userId="93f31087-8566-4d16-a7a1-f20635823349" providerId="ADAL" clId="{28A45800-A829-4FF9-9AF1-45101DDF326D}" dt="2022-11-20T17:37:03.080" v="71" actId="21"/>
          <pc:sldLayoutMkLst>
            <pc:docMk/>
            <pc:sldMasterMk cId="138951284" sldId="2147483668"/>
            <pc:sldLayoutMk cId="1423141970" sldId="2147483670"/>
          </pc:sldLayoutMkLst>
        </pc:sldLayoutChg>
        <pc:sldLayoutChg chg="new del mod">
          <pc:chgData name="TRIGUEROS MUÑOZ, MIGUEL" userId="93f31087-8566-4d16-a7a1-f20635823349" providerId="ADAL" clId="{28A45800-A829-4FF9-9AF1-45101DDF326D}" dt="2022-11-21T11:53:52.187" v="1236" actId="2696"/>
          <pc:sldLayoutMkLst>
            <pc:docMk/>
            <pc:sldMasterMk cId="138951284" sldId="2147483668"/>
            <pc:sldLayoutMk cId="1007035637" sldId="2147483686"/>
          </pc:sldLayoutMkLst>
        </pc:sldLayoutChg>
        <pc:sldLayoutChg chg="new del mod">
          <pc:chgData name="TRIGUEROS MUÑOZ, MIGUEL" userId="93f31087-8566-4d16-a7a1-f20635823349" providerId="ADAL" clId="{28A45800-A829-4FF9-9AF1-45101DDF326D}" dt="2022-11-21T11:53:51.191" v="1235" actId="2696"/>
          <pc:sldLayoutMkLst>
            <pc:docMk/>
            <pc:sldMasterMk cId="138951284" sldId="2147483668"/>
            <pc:sldLayoutMk cId="2906178998" sldId="2147483687"/>
          </pc:sldLayoutMkLst>
        </pc:sldLayoutChg>
      </pc:sldMasterChg>
    </pc:docChg>
  </pc:docChgLst>
  <pc:docChgLst>
    <pc:chgData name="MIGUEL TRIGUEROS MUÑOZ" userId="S::miguel.trigueros@aulaxxi.murciaeduca.es::a4ee0321-97d7-430f-98a8-7ed13ff9a4bf" providerId="AD" clId="Web-{DA5CFEC8-DB35-757F-E099-E7A86049E4DF}"/>
    <pc:docChg chg="mod modSld">
      <pc:chgData name="MIGUEL TRIGUEROS MUÑOZ" userId="S::miguel.trigueros@aulaxxi.murciaeduca.es::a4ee0321-97d7-430f-98a8-7ed13ff9a4bf" providerId="AD" clId="Web-{DA5CFEC8-DB35-757F-E099-E7A86049E4DF}" dt="2024-04-15T07:55:13.429" v="16" actId="14100"/>
      <pc:docMkLst>
        <pc:docMk/>
      </pc:docMkLst>
      <pc:sldChg chg="addCm">
        <pc:chgData name="MIGUEL TRIGUEROS MUÑOZ" userId="S::miguel.trigueros@aulaxxi.murciaeduca.es::a4ee0321-97d7-430f-98a8-7ed13ff9a4bf" providerId="AD" clId="Web-{DA5CFEC8-DB35-757F-E099-E7A86049E4DF}" dt="2024-04-15T07:50:40.233" v="1"/>
        <pc:sldMkLst>
          <pc:docMk/>
          <pc:sldMk cId="1449005981" sldId="344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MIGUEL TRIGUEROS MUÑOZ" userId="S::miguel.trigueros@aulaxxi.murciaeduca.es::a4ee0321-97d7-430f-98a8-7ed13ff9a4bf" providerId="AD" clId="Web-{DA5CFEC8-DB35-757F-E099-E7A86049E4DF}" dt="2024-04-15T07:50:40.233" v="1"/>
              <pc2:cmMkLst xmlns:pc2="http://schemas.microsoft.com/office/powerpoint/2019/9/main/command">
                <pc:docMk/>
                <pc:sldMk cId="1449005981" sldId="344"/>
                <pc2:cmMk id="{E451B3CE-4B3C-4A81-9EE4-03938F96E4D8}"/>
              </pc2:cmMkLst>
            </pc226:cmChg>
          </p:ext>
        </pc:extLst>
      </pc:sldChg>
      <pc:sldChg chg="modSp">
        <pc:chgData name="MIGUEL TRIGUEROS MUÑOZ" userId="S::miguel.trigueros@aulaxxi.murciaeduca.es::a4ee0321-97d7-430f-98a8-7ed13ff9a4bf" providerId="AD" clId="Web-{DA5CFEC8-DB35-757F-E099-E7A86049E4DF}" dt="2024-04-15T07:55:13.429" v="16" actId="14100"/>
        <pc:sldMkLst>
          <pc:docMk/>
          <pc:sldMk cId="2377115467" sldId="347"/>
        </pc:sldMkLst>
      </pc:sldChg>
    </pc:docChg>
  </pc:docChgLst>
  <pc:docChgLst>
    <pc:chgData name="Miguel Trigueros Muñoz" userId="7753574ed83b4f98" providerId="LiveId" clId="{B4287AE8-85DA-42CF-8C65-69BA97E3171F}"/>
    <pc:docChg chg="modSld modMainMaster">
      <pc:chgData name="Miguel Trigueros Muñoz" userId="7753574ed83b4f98" providerId="LiveId" clId="{B4287AE8-85DA-42CF-8C65-69BA97E3171F}" dt="2025-07-09T15:11:57.543" v="40" actId="14100"/>
      <pc:docMkLst>
        <pc:docMk/>
      </pc:docMkLst>
      <pc:sldChg chg="modSp mod">
        <pc:chgData name="Miguel Trigueros Muñoz" userId="7753574ed83b4f98" providerId="LiveId" clId="{B4287AE8-85DA-42CF-8C65-69BA97E3171F}" dt="2025-07-09T15:06:24.421" v="1" actId="20577"/>
        <pc:sldMkLst>
          <pc:docMk/>
          <pc:sldMk cId="308865771" sldId="256"/>
        </pc:sldMkLst>
        <pc:spChg chg="mod">
          <ac:chgData name="Miguel Trigueros Muñoz" userId="7753574ed83b4f98" providerId="LiveId" clId="{B4287AE8-85DA-42CF-8C65-69BA97E3171F}" dt="2025-07-09T15:06:24.421" v="1" actId="20577"/>
          <ac:spMkLst>
            <pc:docMk/>
            <pc:sldMk cId="308865771" sldId="256"/>
            <ac:spMk id="2" creationId="{BB6B5ACD-B995-716B-F5F7-1C14289F141D}"/>
          </ac:spMkLst>
        </pc:spChg>
      </pc:sldChg>
      <pc:sldChg chg="addSp modSp mod">
        <pc:chgData name="Miguel Trigueros Muñoz" userId="7753574ed83b4f98" providerId="LiveId" clId="{B4287AE8-85DA-42CF-8C65-69BA97E3171F}" dt="2025-07-09T15:09:04.427" v="10" actId="1076"/>
        <pc:sldMkLst>
          <pc:docMk/>
          <pc:sldMk cId="150229005" sldId="257"/>
        </pc:sldMkLst>
        <pc:spChg chg="mod">
          <ac:chgData name="Miguel Trigueros Muñoz" userId="7753574ed83b4f98" providerId="LiveId" clId="{B4287AE8-85DA-42CF-8C65-69BA97E3171F}" dt="2025-07-09T15:09:04.427" v="10" actId="1076"/>
          <ac:spMkLst>
            <pc:docMk/>
            <pc:sldMk cId="150229005" sldId="257"/>
            <ac:spMk id="2" creationId="{9DECCF96-0ADF-9DA4-6578-D1A813E2ED69}"/>
          </ac:spMkLst>
        </pc:spChg>
        <pc:picChg chg="add mod">
          <ac:chgData name="Miguel Trigueros Muñoz" userId="7753574ed83b4f98" providerId="LiveId" clId="{B4287AE8-85DA-42CF-8C65-69BA97E3171F}" dt="2025-07-09T15:09:01.921" v="9" actId="1076"/>
          <ac:picMkLst>
            <pc:docMk/>
            <pc:sldMk cId="150229005" sldId="257"/>
            <ac:picMk id="5" creationId="{8C04A7FA-2623-8216-49C5-A74B5900C31E}"/>
          </ac:picMkLst>
        </pc:picChg>
      </pc:sldChg>
      <pc:sldChg chg="addSp modSp mod">
        <pc:chgData name="Miguel Trigueros Muñoz" userId="7753574ed83b4f98" providerId="LiveId" clId="{B4287AE8-85DA-42CF-8C65-69BA97E3171F}" dt="2025-07-09T15:09:40.588" v="16" actId="1076"/>
        <pc:sldMkLst>
          <pc:docMk/>
          <pc:sldMk cId="1540528648" sldId="258"/>
        </pc:sldMkLst>
        <pc:spChg chg="mod">
          <ac:chgData name="Miguel Trigueros Muñoz" userId="7753574ed83b4f98" providerId="LiveId" clId="{B4287AE8-85DA-42CF-8C65-69BA97E3171F}" dt="2025-07-09T15:09:40.588" v="16" actId="1076"/>
          <ac:spMkLst>
            <pc:docMk/>
            <pc:sldMk cId="1540528648" sldId="258"/>
            <ac:spMk id="2" creationId="{90DFCF9A-AF8D-122F-D632-6CC97E0FFDAC}"/>
          </ac:spMkLst>
        </pc:spChg>
        <pc:picChg chg="add mod">
          <ac:chgData name="Miguel Trigueros Muñoz" userId="7753574ed83b4f98" providerId="LiveId" clId="{B4287AE8-85DA-42CF-8C65-69BA97E3171F}" dt="2025-07-09T15:09:35.561" v="14" actId="1076"/>
          <ac:picMkLst>
            <pc:docMk/>
            <pc:sldMk cId="1540528648" sldId="258"/>
            <ac:picMk id="5" creationId="{5CF1DB27-73A5-D4FC-EFFB-80A2FA0B536B}"/>
          </ac:picMkLst>
        </pc:picChg>
      </pc:sldChg>
      <pc:sldChg chg="addSp modSp mod">
        <pc:chgData name="Miguel Trigueros Muñoz" userId="7753574ed83b4f98" providerId="LiveId" clId="{B4287AE8-85DA-42CF-8C65-69BA97E3171F}" dt="2025-07-09T15:10:28.781" v="26" actId="1076"/>
        <pc:sldMkLst>
          <pc:docMk/>
          <pc:sldMk cId="3379319148" sldId="259"/>
        </pc:sldMkLst>
        <pc:spChg chg="mod">
          <ac:chgData name="Miguel Trigueros Muñoz" userId="7753574ed83b4f98" providerId="LiveId" clId="{B4287AE8-85DA-42CF-8C65-69BA97E3171F}" dt="2025-07-09T15:09:56.414" v="17" actId="1076"/>
          <ac:spMkLst>
            <pc:docMk/>
            <pc:sldMk cId="3379319148" sldId="259"/>
            <ac:spMk id="2" creationId="{0DA1188A-47E8-5ED4-62A0-F2F075B6C33D}"/>
          </ac:spMkLst>
        </pc:spChg>
        <pc:spChg chg="mod">
          <ac:chgData name="Miguel Trigueros Muñoz" userId="7753574ed83b4f98" providerId="LiveId" clId="{B4287AE8-85DA-42CF-8C65-69BA97E3171F}" dt="2025-07-09T15:10:28.781" v="26" actId="1076"/>
          <ac:spMkLst>
            <pc:docMk/>
            <pc:sldMk cId="3379319148" sldId="259"/>
            <ac:spMk id="3" creationId="{02E7F3C8-A9E9-859A-660F-A25F72D532F8}"/>
          </ac:spMkLst>
        </pc:spChg>
        <pc:picChg chg="add mod">
          <ac:chgData name="Miguel Trigueros Muñoz" userId="7753574ed83b4f98" providerId="LiveId" clId="{B4287AE8-85DA-42CF-8C65-69BA97E3171F}" dt="2025-07-09T15:10:25.662" v="25" actId="1076"/>
          <ac:picMkLst>
            <pc:docMk/>
            <pc:sldMk cId="3379319148" sldId="259"/>
            <ac:picMk id="5" creationId="{6626F3FF-0B16-5907-973A-152DA833BB80}"/>
          </ac:picMkLst>
        </pc:picChg>
      </pc:sldChg>
      <pc:sldChg chg="addSp modSp mod">
        <pc:chgData name="Miguel Trigueros Muñoz" userId="7753574ed83b4f98" providerId="LiveId" clId="{B4287AE8-85DA-42CF-8C65-69BA97E3171F}" dt="2025-07-09T15:11:07.378" v="35" actId="14100"/>
        <pc:sldMkLst>
          <pc:docMk/>
          <pc:sldMk cId="1019943259" sldId="260"/>
        </pc:sldMkLst>
        <pc:spChg chg="mod">
          <ac:chgData name="Miguel Trigueros Muñoz" userId="7753574ed83b4f98" providerId="LiveId" clId="{B4287AE8-85DA-42CF-8C65-69BA97E3171F}" dt="2025-07-09T15:10:56.665" v="30" actId="1076"/>
          <ac:spMkLst>
            <pc:docMk/>
            <pc:sldMk cId="1019943259" sldId="260"/>
            <ac:spMk id="2" creationId="{915B17B2-30F1-43A1-C9E8-5B6696CDB5D2}"/>
          </ac:spMkLst>
        </pc:spChg>
        <pc:spChg chg="mod">
          <ac:chgData name="Miguel Trigueros Muñoz" userId="7753574ed83b4f98" providerId="LiveId" clId="{B4287AE8-85DA-42CF-8C65-69BA97E3171F}" dt="2025-07-09T15:11:03.671" v="33" actId="1076"/>
          <ac:spMkLst>
            <pc:docMk/>
            <pc:sldMk cId="1019943259" sldId="260"/>
            <ac:spMk id="3" creationId="{41515C3C-A558-9361-ED71-76F23842690C}"/>
          </ac:spMkLst>
        </pc:spChg>
        <pc:picChg chg="add mod">
          <ac:chgData name="Miguel Trigueros Muñoz" userId="7753574ed83b4f98" providerId="LiveId" clId="{B4287AE8-85DA-42CF-8C65-69BA97E3171F}" dt="2025-07-09T15:11:07.378" v="35" actId="14100"/>
          <ac:picMkLst>
            <pc:docMk/>
            <pc:sldMk cId="1019943259" sldId="260"/>
            <ac:picMk id="5" creationId="{13F22065-3DF4-CF0F-0891-09C69110E492}"/>
          </ac:picMkLst>
        </pc:picChg>
      </pc:sldChg>
      <pc:sldChg chg="addSp modSp mod">
        <pc:chgData name="Miguel Trigueros Muñoz" userId="7753574ed83b4f98" providerId="LiveId" clId="{B4287AE8-85DA-42CF-8C65-69BA97E3171F}" dt="2025-07-09T15:11:57.543" v="40" actId="14100"/>
        <pc:sldMkLst>
          <pc:docMk/>
          <pc:sldMk cId="2258813487" sldId="261"/>
        </pc:sldMkLst>
        <pc:spChg chg="mod">
          <ac:chgData name="Miguel Trigueros Muñoz" userId="7753574ed83b4f98" providerId="LiveId" clId="{B4287AE8-85DA-42CF-8C65-69BA97E3171F}" dt="2025-07-09T15:11:50.558" v="36" actId="1076"/>
          <ac:spMkLst>
            <pc:docMk/>
            <pc:sldMk cId="2258813487" sldId="261"/>
            <ac:spMk id="2" creationId="{3ECFB908-A8D4-C4CC-9827-8AC30A5C2A0F}"/>
          </ac:spMkLst>
        </pc:spChg>
        <pc:picChg chg="add mod">
          <ac:chgData name="Miguel Trigueros Muñoz" userId="7753574ed83b4f98" providerId="LiveId" clId="{B4287AE8-85DA-42CF-8C65-69BA97E3171F}" dt="2025-07-09T15:11:57.543" v="40" actId="14100"/>
          <ac:picMkLst>
            <pc:docMk/>
            <pc:sldMk cId="2258813487" sldId="261"/>
            <ac:picMk id="5" creationId="{6AA662F0-40B2-7B09-BE6C-1BA0A3DEE51E}"/>
          </ac:picMkLst>
        </pc:picChg>
      </pc:sldChg>
      <pc:sldChg chg="modSp mod">
        <pc:chgData name="Miguel Trigueros Muñoz" userId="7753574ed83b4f98" providerId="LiveId" clId="{B4287AE8-85DA-42CF-8C65-69BA97E3171F}" dt="2025-07-09T15:07:31.564" v="6" actId="6549"/>
        <pc:sldMkLst>
          <pc:docMk/>
          <pc:sldMk cId="2614868522" sldId="262"/>
        </pc:sldMkLst>
        <pc:spChg chg="mod">
          <ac:chgData name="Miguel Trigueros Muñoz" userId="7753574ed83b4f98" providerId="LiveId" clId="{B4287AE8-85DA-42CF-8C65-69BA97E3171F}" dt="2025-07-09T15:07:31.564" v="6" actId="6549"/>
          <ac:spMkLst>
            <pc:docMk/>
            <pc:sldMk cId="2614868522" sldId="262"/>
            <ac:spMk id="3" creationId="{D93FD0C5-FEA9-ECC0-EC5E-A35EF2878C51}"/>
          </ac:spMkLst>
        </pc:spChg>
      </pc:sldChg>
      <pc:sldMasterChg chg="modSp mod">
        <pc:chgData name="Miguel Trigueros Muñoz" userId="7753574ed83b4f98" providerId="LiveId" clId="{B4287AE8-85DA-42CF-8C65-69BA97E3171F}" dt="2025-07-09T15:06:56.197" v="4" actId="20577"/>
        <pc:sldMasterMkLst>
          <pc:docMk/>
          <pc:sldMasterMk cId="138951284" sldId="2147483668"/>
        </pc:sldMasterMkLst>
        <pc:spChg chg="mod">
          <ac:chgData name="Miguel Trigueros Muñoz" userId="7753574ed83b4f98" providerId="LiveId" clId="{B4287AE8-85DA-42CF-8C65-69BA97E3171F}" dt="2025-07-09T15:06:56.197" v="4" actId="20577"/>
          <ac:spMkLst>
            <pc:docMk/>
            <pc:sldMasterMk cId="138951284" sldId="2147483668"/>
            <ac:spMk id="18" creationId="{EACFC7F6-5778-D0A9-C8A3-049EB7EA5BB6}"/>
          </ac:spMkLst>
        </pc:spChg>
      </pc:sldMasterChg>
    </pc:docChg>
  </pc:docChgLst>
  <pc:docChgLst>
    <pc:chgData name="TRIGUEROS MUÑOZ, MIGUEL" userId="93f31087-8566-4d16-a7a1-f20635823349" providerId="ADAL" clId="{A468048A-5665-48BC-81C4-DC427EFA6424}"/>
    <pc:docChg chg="undo redo custSel addSld modSld">
      <pc:chgData name="TRIGUEROS MUÑOZ, MIGUEL" userId="93f31087-8566-4d16-a7a1-f20635823349" providerId="ADAL" clId="{A468048A-5665-48BC-81C4-DC427EFA6424}" dt="2023-03-05T20:26:57.984" v="678" actId="20577"/>
      <pc:docMkLst>
        <pc:docMk/>
      </pc:docMkLst>
      <pc:sldChg chg="modSp mod">
        <pc:chgData name="TRIGUEROS MUÑOZ, MIGUEL" userId="93f31087-8566-4d16-a7a1-f20635823349" providerId="ADAL" clId="{A468048A-5665-48BC-81C4-DC427EFA6424}" dt="2023-03-05T09:32:08.304" v="631" actId="20577"/>
        <pc:sldMkLst>
          <pc:docMk/>
          <pc:sldMk cId="1662085430" sldId="302"/>
        </pc:sldMkLst>
      </pc:sldChg>
      <pc:sldChg chg="addSp delSp modSp mod">
        <pc:chgData name="TRIGUEROS MUÑOZ, MIGUEL" userId="93f31087-8566-4d16-a7a1-f20635823349" providerId="ADAL" clId="{A468048A-5665-48BC-81C4-DC427EFA6424}" dt="2023-03-05T20:26:57.984" v="678" actId="20577"/>
        <pc:sldMkLst>
          <pc:docMk/>
          <pc:sldMk cId="2566900335" sldId="304"/>
        </pc:sldMkLst>
      </pc:sldChg>
      <pc:sldChg chg="addCm">
        <pc:chgData name="TRIGUEROS MUÑOZ, MIGUEL" userId="93f31087-8566-4d16-a7a1-f20635823349" providerId="ADAL" clId="{A468048A-5665-48BC-81C4-DC427EFA6424}" dt="2023-03-04T06:38:58.720" v="70"/>
        <pc:sldMkLst>
          <pc:docMk/>
          <pc:sldMk cId="4177082805" sldId="31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TRIGUEROS MUÑOZ, MIGUEL" userId="93f31087-8566-4d16-a7a1-f20635823349" providerId="ADAL" clId="{A468048A-5665-48BC-81C4-DC427EFA6424}" dt="2023-03-04T06:38:58.720" v="70"/>
              <pc2:cmMkLst xmlns:pc2="http://schemas.microsoft.com/office/powerpoint/2019/9/main/command">
                <pc:docMk/>
                <pc:sldMk cId="4177082805" sldId="310"/>
                <pc2:cmMk id="{A414D8EC-3B62-4315-AFA2-F2B6AA06D090}"/>
              </pc2:cmMkLst>
            </pc226:cmChg>
          </p:ext>
        </pc:extLst>
      </pc:sldChg>
      <pc:sldChg chg="addSp delSp mod">
        <pc:chgData name="TRIGUEROS MUÑOZ, MIGUEL" userId="93f31087-8566-4d16-a7a1-f20635823349" providerId="ADAL" clId="{A468048A-5665-48BC-81C4-DC427EFA6424}" dt="2023-03-04T07:26:22.905" v="114" actId="22"/>
        <pc:sldMkLst>
          <pc:docMk/>
          <pc:sldMk cId="828863293" sldId="311"/>
        </pc:sldMkLst>
      </pc:sldChg>
      <pc:sldChg chg="modSp mod">
        <pc:chgData name="TRIGUEROS MUÑOZ, MIGUEL" userId="93f31087-8566-4d16-a7a1-f20635823349" providerId="ADAL" clId="{A468048A-5665-48BC-81C4-DC427EFA6424}" dt="2023-03-04T07:14:20.433" v="112" actId="20577"/>
        <pc:sldMkLst>
          <pc:docMk/>
          <pc:sldMk cId="3520708617" sldId="316"/>
        </pc:sldMkLst>
      </pc:sldChg>
      <pc:sldChg chg="modSp mod">
        <pc:chgData name="TRIGUEROS MUÑOZ, MIGUEL" userId="93f31087-8566-4d16-a7a1-f20635823349" providerId="ADAL" clId="{A468048A-5665-48BC-81C4-DC427EFA6424}" dt="2023-02-21T18:03:38.116" v="2" actId="20577"/>
        <pc:sldMkLst>
          <pc:docMk/>
          <pc:sldMk cId="2687185989" sldId="333"/>
        </pc:sldMkLst>
      </pc:sldChg>
      <pc:sldChg chg="modSp">
        <pc:chgData name="TRIGUEROS MUÑOZ, MIGUEL" userId="93f31087-8566-4d16-a7a1-f20635823349" providerId="ADAL" clId="{A468048A-5665-48BC-81C4-DC427EFA6424}" dt="2023-02-21T18:51:48.585" v="42" actId="115"/>
        <pc:sldMkLst>
          <pc:docMk/>
          <pc:sldMk cId="1624665383" sldId="337"/>
        </pc:sldMkLst>
      </pc:sldChg>
      <pc:sldChg chg="modSp mod">
        <pc:chgData name="TRIGUEROS MUÑOZ, MIGUEL" userId="93f31087-8566-4d16-a7a1-f20635823349" providerId="ADAL" clId="{A468048A-5665-48BC-81C4-DC427EFA6424}" dt="2023-03-04T11:30:03.927" v="115" actId="12"/>
        <pc:sldMkLst>
          <pc:docMk/>
          <pc:sldMk cId="13508217" sldId="338"/>
        </pc:sldMkLst>
      </pc:sldChg>
      <pc:sldChg chg="modSp">
        <pc:chgData name="TRIGUEROS MUÑOZ, MIGUEL" userId="93f31087-8566-4d16-a7a1-f20635823349" providerId="ADAL" clId="{A468048A-5665-48BC-81C4-DC427EFA6424}" dt="2023-03-04T11:30:35.959" v="118" actId="13926"/>
        <pc:sldMkLst>
          <pc:docMk/>
          <pc:sldMk cId="1250559640" sldId="340"/>
        </pc:sldMkLst>
      </pc:sldChg>
      <pc:sldChg chg="addSp delSp modSp mod">
        <pc:chgData name="TRIGUEROS MUÑOZ, MIGUEL" userId="93f31087-8566-4d16-a7a1-f20635823349" providerId="ADAL" clId="{A468048A-5665-48BC-81C4-DC427EFA6424}" dt="2023-03-05T20:22:26.612" v="635" actId="1076"/>
        <pc:sldMkLst>
          <pc:docMk/>
          <pc:sldMk cId="4252141736" sldId="341"/>
        </pc:sldMkLst>
      </pc:sldChg>
      <pc:sldChg chg="modSp">
        <pc:chgData name="TRIGUEROS MUÑOZ, MIGUEL" userId="93f31087-8566-4d16-a7a1-f20635823349" providerId="ADAL" clId="{A468048A-5665-48BC-81C4-DC427EFA6424}" dt="2023-02-21T18:52:07.246" v="44" actId="115"/>
        <pc:sldMkLst>
          <pc:docMk/>
          <pc:sldMk cId="1946742023" sldId="342"/>
        </pc:sldMkLst>
      </pc:sldChg>
      <pc:sldChg chg="addSp delSp modSp add mod delAnim modAnim">
        <pc:chgData name="TRIGUEROS MUÑOZ, MIGUEL" userId="93f31087-8566-4d16-a7a1-f20635823349" providerId="ADAL" clId="{A468048A-5665-48BC-81C4-DC427EFA6424}" dt="2023-03-04T11:38:52.252" v="588" actId="1076"/>
        <pc:sldMkLst>
          <pc:docMk/>
          <pc:sldMk cId="701045611" sldId="350"/>
        </pc:sldMkLst>
      </pc:sldChg>
    </pc:docChg>
  </pc:docChgLst>
  <pc:docChgLst>
    <pc:chgData name="TRIGUEROS MUÑOZ, MIGUEL" userId="S::m.triguerosmunoz@edu.gva.es::93f31087-8566-4d16-a7a1-f20635823349" providerId="AD" clId="Web-{5A2B5882-E3DE-F3E3-B85E-B9D75AD806D3}"/>
    <pc:docChg chg="addSld">
      <pc:chgData name="TRIGUEROS MUÑOZ, MIGUEL" userId="S::m.triguerosmunoz@edu.gva.es::93f31087-8566-4d16-a7a1-f20635823349" providerId="AD" clId="Web-{5A2B5882-E3DE-F3E3-B85E-B9D75AD806D3}" dt="2023-02-21T08:49:35.278" v="0"/>
      <pc:docMkLst>
        <pc:docMk/>
      </pc:docMkLst>
      <pc:sldChg chg="add replId">
        <pc:chgData name="TRIGUEROS MUÑOZ, MIGUEL" userId="S::m.triguerosmunoz@edu.gva.es::93f31087-8566-4d16-a7a1-f20635823349" providerId="AD" clId="Web-{5A2B5882-E3DE-F3E3-B85E-B9D75AD806D3}" dt="2023-02-21T08:49:35.278" v="0"/>
        <pc:sldMkLst>
          <pc:docMk/>
          <pc:sldMk cId="935394600" sldId="349"/>
        </pc:sldMkLst>
      </pc:sldChg>
    </pc:docChg>
  </pc:docChgLst>
  <pc:docChgLst>
    <pc:chgData name="MIGUEL TRIGUEROS MUÑOZ" userId="93f31087-8566-4d16-a7a1-f20635823349" providerId="ADAL" clId="{2064191C-0C86-4C83-9439-2D0DFB2B342F}"/>
    <pc:docChg chg="undo redo custSel addSld delSld modSld sldOrd">
      <pc:chgData name="MIGUEL TRIGUEROS MUÑOZ" userId="93f31087-8566-4d16-a7a1-f20635823349" providerId="ADAL" clId="{2064191C-0C86-4C83-9439-2D0DFB2B342F}" dt="2022-11-01T10:53:29.091" v="1800" actId="1035"/>
      <pc:docMkLst>
        <pc:docMk/>
      </pc:docMkLst>
      <pc:sldChg chg="add del">
        <pc:chgData name="MIGUEL TRIGUEROS MUÑOZ" userId="93f31087-8566-4d16-a7a1-f20635823349" providerId="ADAL" clId="{2064191C-0C86-4C83-9439-2D0DFB2B342F}" dt="2022-11-01T07:47:14.052" v="16" actId="47"/>
        <pc:sldMkLst>
          <pc:docMk/>
          <pc:sldMk cId="1540528648" sldId="258"/>
        </pc:sldMkLst>
      </pc:sldChg>
      <pc:sldChg chg="add del">
        <pc:chgData name="MIGUEL TRIGUEROS MUÑOZ" userId="93f31087-8566-4d16-a7a1-f20635823349" providerId="ADAL" clId="{2064191C-0C86-4C83-9439-2D0DFB2B342F}" dt="2022-11-01T07:47:15.011" v="17" actId="47"/>
        <pc:sldMkLst>
          <pc:docMk/>
          <pc:sldMk cId="3379319148" sldId="259"/>
        </pc:sldMkLst>
      </pc:sldChg>
      <pc:sldChg chg="addSp delSp modSp del mod">
        <pc:chgData name="MIGUEL TRIGUEROS MUÑOZ" userId="93f31087-8566-4d16-a7a1-f20635823349" providerId="ADAL" clId="{2064191C-0C86-4C83-9439-2D0DFB2B342F}" dt="2022-11-01T09:39:15.494" v="714" actId="47"/>
        <pc:sldMkLst>
          <pc:docMk/>
          <pc:sldMk cId="1019943259" sldId="260"/>
        </pc:sldMkLst>
      </pc:sldChg>
      <pc:sldChg chg="delSp modSp del mod">
        <pc:chgData name="MIGUEL TRIGUEROS MUÑOZ" userId="93f31087-8566-4d16-a7a1-f20635823349" providerId="ADAL" clId="{2064191C-0C86-4C83-9439-2D0DFB2B342F}" dt="2022-11-01T07:48:40.006" v="27" actId="47"/>
        <pc:sldMkLst>
          <pc:docMk/>
          <pc:sldMk cId="2258813487" sldId="261"/>
        </pc:sldMkLst>
      </pc:sldChg>
      <pc:sldChg chg="modSp del mod">
        <pc:chgData name="MIGUEL TRIGUEROS MUÑOZ" userId="93f31087-8566-4d16-a7a1-f20635823349" providerId="ADAL" clId="{2064191C-0C86-4C83-9439-2D0DFB2B342F}" dt="2022-11-01T09:42:12.353" v="751" actId="47"/>
        <pc:sldMkLst>
          <pc:docMk/>
          <pc:sldMk cId="0" sldId="262"/>
        </pc:sldMkLst>
      </pc:sldChg>
      <pc:sldChg chg="modSp del mod ord">
        <pc:chgData name="MIGUEL TRIGUEROS MUÑOZ" userId="93f31087-8566-4d16-a7a1-f20635823349" providerId="ADAL" clId="{2064191C-0C86-4C83-9439-2D0DFB2B342F}" dt="2022-11-01T09:43:55.225" v="789" actId="47"/>
        <pc:sldMkLst>
          <pc:docMk/>
          <pc:sldMk cId="0" sldId="263"/>
        </pc:sldMkLst>
      </pc:sldChg>
      <pc:sldChg chg="modSp del mod">
        <pc:chgData name="MIGUEL TRIGUEROS MUÑOZ" userId="93f31087-8566-4d16-a7a1-f20635823349" providerId="ADAL" clId="{2064191C-0C86-4C83-9439-2D0DFB2B342F}" dt="2022-11-01T09:50:09.257" v="799" actId="47"/>
        <pc:sldMkLst>
          <pc:docMk/>
          <pc:sldMk cId="0" sldId="264"/>
        </pc:sldMkLst>
      </pc:sldChg>
      <pc:sldChg chg="del">
        <pc:chgData name="MIGUEL TRIGUEROS MUÑOZ" userId="93f31087-8566-4d16-a7a1-f20635823349" providerId="ADAL" clId="{2064191C-0C86-4C83-9439-2D0DFB2B342F}" dt="2022-11-01T09:51:44.175" v="815" actId="47"/>
        <pc:sldMkLst>
          <pc:docMk/>
          <pc:sldMk cId="0" sldId="265"/>
        </pc:sldMkLst>
      </pc:sldChg>
      <pc:sldChg chg="del">
        <pc:chgData name="MIGUEL TRIGUEROS MUÑOZ" userId="93f31087-8566-4d16-a7a1-f20635823349" providerId="ADAL" clId="{2064191C-0C86-4C83-9439-2D0DFB2B342F}" dt="2022-11-01T09:52:57.318" v="823" actId="47"/>
        <pc:sldMkLst>
          <pc:docMk/>
          <pc:sldMk cId="0" sldId="266"/>
        </pc:sldMkLst>
      </pc:sldChg>
      <pc:sldChg chg="del">
        <pc:chgData name="MIGUEL TRIGUEROS MUÑOZ" userId="93f31087-8566-4d16-a7a1-f20635823349" providerId="ADAL" clId="{2064191C-0C86-4C83-9439-2D0DFB2B342F}" dt="2022-11-01T09:53:18.738" v="828" actId="47"/>
        <pc:sldMkLst>
          <pc:docMk/>
          <pc:sldMk cId="0" sldId="267"/>
        </pc:sldMkLst>
      </pc:sldChg>
      <pc:sldChg chg="del">
        <pc:chgData name="MIGUEL TRIGUEROS MUÑOZ" userId="93f31087-8566-4d16-a7a1-f20635823349" providerId="ADAL" clId="{2064191C-0C86-4C83-9439-2D0DFB2B342F}" dt="2022-11-01T10:07:11.458" v="1125" actId="47"/>
        <pc:sldMkLst>
          <pc:docMk/>
          <pc:sldMk cId="0" sldId="268"/>
        </pc:sldMkLst>
      </pc:sldChg>
      <pc:sldChg chg="del">
        <pc:chgData name="MIGUEL TRIGUEROS MUÑOZ" userId="93f31087-8566-4d16-a7a1-f20635823349" providerId="ADAL" clId="{2064191C-0C86-4C83-9439-2D0DFB2B342F}" dt="2022-11-01T10:09:50.925" v="1151" actId="47"/>
        <pc:sldMkLst>
          <pc:docMk/>
          <pc:sldMk cId="0" sldId="269"/>
        </pc:sldMkLst>
      </pc:sldChg>
      <pc:sldChg chg="del">
        <pc:chgData name="MIGUEL TRIGUEROS MUÑOZ" userId="93f31087-8566-4d16-a7a1-f20635823349" providerId="ADAL" clId="{2064191C-0C86-4C83-9439-2D0DFB2B342F}" dt="2022-11-01T10:10:51.584" v="1160" actId="47"/>
        <pc:sldMkLst>
          <pc:docMk/>
          <pc:sldMk cId="0" sldId="270"/>
        </pc:sldMkLst>
      </pc:sldChg>
      <pc:sldChg chg="del">
        <pc:chgData name="MIGUEL TRIGUEROS MUÑOZ" userId="93f31087-8566-4d16-a7a1-f20635823349" providerId="ADAL" clId="{2064191C-0C86-4C83-9439-2D0DFB2B342F}" dt="2022-11-01T10:13:26.351" v="1172" actId="47"/>
        <pc:sldMkLst>
          <pc:docMk/>
          <pc:sldMk cId="0" sldId="271"/>
        </pc:sldMkLst>
      </pc:sldChg>
      <pc:sldChg chg="add del">
        <pc:chgData name="MIGUEL TRIGUEROS MUÑOZ" userId="93f31087-8566-4d16-a7a1-f20635823349" providerId="ADAL" clId="{2064191C-0C86-4C83-9439-2D0DFB2B342F}" dt="2022-11-01T07:50:03.697" v="72" actId="47"/>
        <pc:sldMkLst>
          <pc:docMk/>
          <pc:sldMk cId="0" sldId="277"/>
        </pc:sldMkLst>
      </pc:sldChg>
      <pc:sldChg chg="del">
        <pc:chgData name="MIGUEL TRIGUEROS MUÑOZ" userId="93f31087-8566-4d16-a7a1-f20635823349" providerId="ADAL" clId="{2064191C-0C86-4C83-9439-2D0DFB2B342F}" dt="2022-11-01T07:49:44.939" v="55" actId="47"/>
        <pc:sldMkLst>
          <pc:docMk/>
          <pc:sldMk cId="0" sldId="278"/>
        </pc:sldMkLst>
      </pc:sldChg>
      <pc:sldChg chg="del">
        <pc:chgData name="MIGUEL TRIGUEROS MUÑOZ" userId="93f31087-8566-4d16-a7a1-f20635823349" providerId="ADAL" clId="{2064191C-0C86-4C83-9439-2D0DFB2B342F}" dt="2022-11-01T07:49:47.284" v="56" actId="47"/>
        <pc:sldMkLst>
          <pc:docMk/>
          <pc:sldMk cId="0" sldId="279"/>
        </pc:sldMkLst>
      </pc:sldChg>
      <pc:sldChg chg="del">
        <pc:chgData name="MIGUEL TRIGUEROS MUÑOZ" userId="93f31087-8566-4d16-a7a1-f20635823349" providerId="ADAL" clId="{2064191C-0C86-4C83-9439-2D0DFB2B342F}" dt="2022-11-01T07:49:48.768" v="57" actId="47"/>
        <pc:sldMkLst>
          <pc:docMk/>
          <pc:sldMk cId="0" sldId="280"/>
        </pc:sldMkLst>
      </pc:sldChg>
      <pc:sldChg chg="del">
        <pc:chgData name="MIGUEL TRIGUEROS MUÑOZ" userId="93f31087-8566-4d16-a7a1-f20635823349" providerId="ADAL" clId="{2064191C-0C86-4C83-9439-2D0DFB2B342F}" dt="2022-11-01T07:49:49.488" v="58" actId="47"/>
        <pc:sldMkLst>
          <pc:docMk/>
          <pc:sldMk cId="0" sldId="281"/>
        </pc:sldMkLst>
      </pc:sldChg>
      <pc:sldChg chg="del">
        <pc:chgData name="MIGUEL TRIGUEROS MUÑOZ" userId="93f31087-8566-4d16-a7a1-f20635823349" providerId="ADAL" clId="{2064191C-0C86-4C83-9439-2D0DFB2B342F}" dt="2022-11-01T07:49:50.286" v="59" actId="47"/>
        <pc:sldMkLst>
          <pc:docMk/>
          <pc:sldMk cId="0" sldId="282"/>
        </pc:sldMkLst>
      </pc:sldChg>
      <pc:sldChg chg="del">
        <pc:chgData name="MIGUEL TRIGUEROS MUÑOZ" userId="93f31087-8566-4d16-a7a1-f20635823349" providerId="ADAL" clId="{2064191C-0C86-4C83-9439-2D0DFB2B342F}" dt="2022-11-01T07:49:51.144" v="60" actId="47"/>
        <pc:sldMkLst>
          <pc:docMk/>
          <pc:sldMk cId="0" sldId="283"/>
        </pc:sldMkLst>
      </pc:sldChg>
      <pc:sldChg chg="del">
        <pc:chgData name="MIGUEL TRIGUEROS MUÑOZ" userId="93f31087-8566-4d16-a7a1-f20635823349" providerId="ADAL" clId="{2064191C-0C86-4C83-9439-2D0DFB2B342F}" dt="2022-11-01T07:49:51.847" v="61" actId="47"/>
        <pc:sldMkLst>
          <pc:docMk/>
          <pc:sldMk cId="0" sldId="284"/>
        </pc:sldMkLst>
      </pc:sldChg>
      <pc:sldChg chg="del">
        <pc:chgData name="MIGUEL TRIGUEROS MUÑOZ" userId="93f31087-8566-4d16-a7a1-f20635823349" providerId="ADAL" clId="{2064191C-0C86-4C83-9439-2D0DFB2B342F}" dt="2022-11-01T07:49:52.648" v="62" actId="47"/>
        <pc:sldMkLst>
          <pc:docMk/>
          <pc:sldMk cId="0" sldId="285"/>
        </pc:sldMkLst>
      </pc:sldChg>
      <pc:sldChg chg="del">
        <pc:chgData name="MIGUEL TRIGUEROS MUÑOZ" userId="93f31087-8566-4d16-a7a1-f20635823349" providerId="ADAL" clId="{2064191C-0C86-4C83-9439-2D0DFB2B342F}" dt="2022-11-01T07:49:53.348" v="63" actId="47"/>
        <pc:sldMkLst>
          <pc:docMk/>
          <pc:sldMk cId="0" sldId="286"/>
        </pc:sldMkLst>
      </pc:sldChg>
      <pc:sldChg chg="del">
        <pc:chgData name="MIGUEL TRIGUEROS MUÑOZ" userId="93f31087-8566-4d16-a7a1-f20635823349" providerId="ADAL" clId="{2064191C-0C86-4C83-9439-2D0DFB2B342F}" dt="2022-11-01T07:49:54.052" v="64" actId="47"/>
        <pc:sldMkLst>
          <pc:docMk/>
          <pc:sldMk cId="0" sldId="287"/>
        </pc:sldMkLst>
      </pc:sldChg>
      <pc:sldChg chg="del">
        <pc:chgData name="MIGUEL TRIGUEROS MUÑOZ" userId="93f31087-8566-4d16-a7a1-f20635823349" providerId="ADAL" clId="{2064191C-0C86-4C83-9439-2D0DFB2B342F}" dt="2022-11-01T07:49:54.692" v="65" actId="47"/>
        <pc:sldMkLst>
          <pc:docMk/>
          <pc:sldMk cId="0" sldId="288"/>
        </pc:sldMkLst>
      </pc:sldChg>
      <pc:sldChg chg="del">
        <pc:chgData name="MIGUEL TRIGUEROS MUÑOZ" userId="93f31087-8566-4d16-a7a1-f20635823349" providerId="ADAL" clId="{2064191C-0C86-4C83-9439-2D0DFB2B342F}" dt="2022-11-01T07:49:55.381" v="66" actId="47"/>
        <pc:sldMkLst>
          <pc:docMk/>
          <pc:sldMk cId="0" sldId="289"/>
        </pc:sldMkLst>
      </pc:sldChg>
      <pc:sldChg chg="del">
        <pc:chgData name="MIGUEL TRIGUEROS MUÑOZ" userId="93f31087-8566-4d16-a7a1-f20635823349" providerId="ADAL" clId="{2064191C-0C86-4C83-9439-2D0DFB2B342F}" dt="2022-11-01T07:49:56.021" v="67" actId="47"/>
        <pc:sldMkLst>
          <pc:docMk/>
          <pc:sldMk cId="0" sldId="290"/>
        </pc:sldMkLst>
      </pc:sldChg>
      <pc:sldChg chg="del">
        <pc:chgData name="MIGUEL TRIGUEROS MUÑOZ" userId="93f31087-8566-4d16-a7a1-f20635823349" providerId="ADAL" clId="{2064191C-0C86-4C83-9439-2D0DFB2B342F}" dt="2022-11-01T07:49:56.677" v="68" actId="47"/>
        <pc:sldMkLst>
          <pc:docMk/>
          <pc:sldMk cId="0" sldId="291"/>
        </pc:sldMkLst>
      </pc:sldChg>
      <pc:sldChg chg="del">
        <pc:chgData name="MIGUEL TRIGUEROS MUÑOZ" userId="93f31087-8566-4d16-a7a1-f20635823349" providerId="ADAL" clId="{2064191C-0C86-4C83-9439-2D0DFB2B342F}" dt="2022-11-01T07:49:57.241" v="69" actId="47"/>
        <pc:sldMkLst>
          <pc:docMk/>
          <pc:sldMk cId="0" sldId="292"/>
        </pc:sldMkLst>
      </pc:sldChg>
      <pc:sldChg chg="add del">
        <pc:chgData name="MIGUEL TRIGUEROS MUÑOZ" userId="93f31087-8566-4d16-a7a1-f20635823349" providerId="ADAL" clId="{2064191C-0C86-4C83-9439-2D0DFB2B342F}" dt="2022-11-01T07:50:04.338" v="73" actId="47"/>
        <pc:sldMkLst>
          <pc:docMk/>
          <pc:sldMk cId="0" sldId="293"/>
        </pc:sldMkLst>
      </pc:sldChg>
      <pc:sldChg chg="modSp add del mod ord">
        <pc:chgData name="MIGUEL TRIGUEROS MUÑOZ" userId="93f31087-8566-4d16-a7a1-f20635823349" providerId="ADAL" clId="{2064191C-0C86-4C83-9439-2D0DFB2B342F}" dt="2022-11-01T09:39:28.658" v="717" actId="47"/>
        <pc:sldMkLst>
          <pc:docMk/>
          <pc:sldMk cId="1578358678" sldId="294"/>
        </pc:sldMkLst>
      </pc:sldChg>
      <pc:sldChg chg="new del ord">
        <pc:chgData name="MIGUEL TRIGUEROS MUÑOZ" userId="93f31087-8566-4d16-a7a1-f20635823349" providerId="ADAL" clId="{2064191C-0C86-4C83-9439-2D0DFB2B342F}" dt="2022-11-01T08:01:30.512" v="82" actId="47"/>
        <pc:sldMkLst>
          <pc:docMk/>
          <pc:sldMk cId="1780616453" sldId="294"/>
        </pc:sldMkLst>
      </pc:sldChg>
      <pc:sldChg chg="addSp delSp modSp new mod">
        <pc:chgData name="MIGUEL TRIGUEROS MUÑOZ" userId="93f31087-8566-4d16-a7a1-f20635823349" providerId="ADAL" clId="{2064191C-0C86-4C83-9439-2D0DFB2B342F}" dt="2022-11-01T09:41:44.304" v="747" actId="20577"/>
        <pc:sldMkLst>
          <pc:docMk/>
          <pc:sldMk cId="2182144064" sldId="295"/>
        </pc:sldMkLst>
      </pc:sldChg>
      <pc:sldChg chg="addSp delSp modSp add mod ord">
        <pc:chgData name="MIGUEL TRIGUEROS MUÑOZ" userId="93f31087-8566-4d16-a7a1-f20635823349" providerId="ADAL" clId="{2064191C-0C86-4C83-9439-2D0DFB2B342F}" dt="2022-11-01T09:58:41.033" v="981" actId="20577"/>
        <pc:sldMkLst>
          <pc:docMk/>
          <pc:sldMk cId="3881213358" sldId="296"/>
        </pc:sldMkLst>
      </pc:sldChg>
      <pc:sldChg chg="addSp modSp add mod">
        <pc:chgData name="MIGUEL TRIGUEROS MUÑOZ" userId="93f31087-8566-4d16-a7a1-f20635823349" providerId="ADAL" clId="{2064191C-0C86-4C83-9439-2D0DFB2B342F}" dt="2022-11-01T09:52:11.509" v="817" actId="1076"/>
        <pc:sldMkLst>
          <pc:docMk/>
          <pc:sldMk cId="651048111" sldId="297"/>
        </pc:sldMkLst>
      </pc:sldChg>
      <pc:sldChg chg="add del">
        <pc:chgData name="MIGUEL TRIGUEROS MUÑOZ" userId="93f31087-8566-4d16-a7a1-f20635823349" providerId="ADAL" clId="{2064191C-0C86-4C83-9439-2D0DFB2B342F}" dt="2022-11-01T09:43:01.789" v="780" actId="47"/>
        <pc:sldMkLst>
          <pc:docMk/>
          <pc:sldMk cId="2028147615" sldId="297"/>
        </pc:sldMkLst>
      </pc:sldChg>
      <pc:sldChg chg="addSp modSp add mod">
        <pc:chgData name="MIGUEL TRIGUEROS MUÑOZ" userId="93f31087-8566-4d16-a7a1-f20635823349" providerId="ADAL" clId="{2064191C-0C86-4C83-9439-2D0DFB2B342F}" dt="2022-11-01T09:53:13.829" v="827" actId="20577"/>
        <pc:sldMkLst>
          <pc:docMk/>
          <pc:sldMk cId="1285496475" sldId="298"/>
        </pc:sldMkLst>
      </pc:sldChg>
      <pc:sldChg chg="addSp modSp add mod">
        <pc:chgData name="MIGUEL TRIGUEROS MUÑOZ" userId="93f31087-8566-4d16-a7a1-f20635823349" providerId="ADAL" clId="{2064191C-0C86-4C83-9439-2D0DFB2B342F}" dt="2022-11-01T09:54:14.131" v="886" actId="255"/>
        <pc:sldMkLst>
          <pc:docMk/>
          <pc:sldMk cId="975738591" sldId="299"/>
        </pc:sldMkLst>
      </pc:sldChg>
      <pc:sldChg chg="addSp delSp modSp add mod">
        <pc:chgData name="MIGUEL TRIGUEROS MUÑOZ" userId="93f31087-8566-4d16-a7a1-f20635823349" providerId="ADAL" clId="{2064191C-0C86-4C83-9439-2D0DFB2B342F}" dt="2022-11-01T10:07:40.189" v="1130" actId="113"/>
        <pc:sldMkLst>
          <pc:docMk/>
          <pc:sldMk cId="1286011775" sldId="300"/>
        </pc:sldMkLst>
      </pc:sldChg>
      <pc:sldChg chg="modSp add del mod">
        <pc:chgData name="MIGUEL TRIGUEROS MUÑOZ" userId="93f31087-8566-4d16-a7a1-f20635823349" providerId="ADAL" clId="{2064191C-0C86-4C83-9439-2D0DFB2B342F}" dt="2022-11-01T10:00:07.119" v="1023" actId="2696"/>
        <pc:sldMkLst>
          <pc:docMk/>
          <pc:sldMk cId="3355152371" sldId="301"/>
        </pc:sldMkLst>
      </pc:sldChg>
      <pc:sldChg chg="addSp modSp add mod">
        <pc:chgData name="MIGUEL TRIGUEROS MUÑOZ" userId="93f31087-8566-4d16-a7a1-f20635823349" providerId="ADAL" clId="{2064191C-0C86-4C83-9439-2D0DFB2B342F}" dt="2022-11-01T10:00:36.539" v="1026" actId="207"/>
        <pc:sldMkLst>
          <pc:docMk/>
          <pc:sldMk cId="4280179594" sldId="301"/>
        </pc:sldMkLst>
      </pc:sldChg>
      <pc:sldChg chg="addSp delSp modSp add mod">
        <pc:chgData name="MIGUEL TRIGUEROS MUÑOZ" userId="93f31087-8566-4d16-a7a1-f20635823349" providerId="ADAL" clId="{2064191C-0C86-4C83-9439-2D0DFB2B342F}" dt="2022-11-01T10:04:46.154" v="1087" actId="20577"/>
        <pc:sldMkLst>
          <pc:docMk/>
          <pc:sldMk cId="1662085430" sldId="302"/>
        </pc:sldMkLst>
      </pc:sldChg>
      <pc:sldChg chg="delSp new mod">
        <pc:chgData name="MIGUEL TRIGUEROS MUÑOZ" userId="93f31087-8566-4d16-a7a1-f20635823349" providerId="ADAL" clId="{2064191C-0C86-4C83-9439-2D0DFB2B342F}" dt="2022-11-01T10:03:15.569" v="1053" actId="21"/>
        <pc:sldMkLst>
          <pc:docMk/>
          <pc:sldMk cId="40683663" sldId="303"/>
        </pc:sldMkLst>
      </pc:sldChg>
      <pc:sldChg chg="addSp delSp modSp add mod">
        <pc:chgData name="MIGUEL TRIGUEROS MUÑOZ" userId="93f31087-8566-4d16-a7a1-f20635823349" providerId="ADAL" clId="{2064191C-0C86-4C83-9439-2D0DFB2B342F}" dt="2022-11-01T10:09:39.021" v="1149" actId="1076"/>
        <pc:sldMkLst>
          <pc:docMk/>
          <pc:sldMk cId="1878582030" sldId="304"/>
        </pc:sldMkLst>
      </pc:sldChg>
      <pc:sldChg chg="addSp modSp add mod">
        <pc:chgData name="MIGUEL TRIGUEROS MUÑOZ" userId="93f31087-8566-4d16-a7a1-f20635823349" providerId="ADAL" clId="{2064191C-0C86-4C83-9439-2D0DFB2B342F}" dt="2022-11-01T10:10:47.786" v="1159" actId="1076"/>
        <pc:sldMkLst>
          <pc:docMk/>
          <pc:sldMk cId="524834107" sldId="305"/>
        </pc:sldMkLst>
      </pc:sldChg>
      <pc:sldChg chg="add del">
        <pc:chgData name="MIGUEL TRIGUEROS MUÑOZ" userId="93f31087-8566-4d16-a7a1-f20635823349" providerId="ADAL" clId="{2064191C-0C86-4C83-9439-2D0DFB2B342F}" dt="2022-11-01T10:07:54.175" v="1132" actId="47"/>
        <pc:sldMkLst>
          <pc:docMk/>
          <pc:sldMk cId="1446723010" sldId="305"/>
        </pc:sldMkLst>
      </pc:sldChg>
      <pc:sldChg chg="addSp modSp add mod">
        <pc:chgData name="MIGUEL TRIGUEROS MUÑOZ" userId="93f31087-8566-4d16-a7a1-f20635823349" providerId="ADAL" clId="{2064191C-0C86-4C83-9439-2D0DFB2B342F}" dt="2022-11-01T10:13:16.102" v="1171" actId="14100"/>
        <pc:sldMkLst>
          <pc:docMk/>
          <pc:sldMk cId="3007344242" sldId="306"/>
        </pc:sldMkLst>
      </pc:sldChg>
      <pc:sldChg chg="addSp modSp add del mod">
        <pc:chgData name="MIGUEL TRIGUEROS MUÑOZ" userId="93f31087-8566-4d16-a7a1-f20635823349" providerId="ADAL" clId="{2064191C-0C86-4C83-9439-2D0DFB2B342F}" dt="2022-11-01T10:33:17.644" v="1536" actId="47"/>
        <pc:sldMkLst>
          <pc:docMk/>
          <pc:sldMk cId="2662598700" sldId="307"/>
        </pc:sldMkLst>
      </pc:sldChg>
      <pc:sldChg chg="modSp add mod">
        <pc:chgData name="MIGUEL TRIGUEROS MUÑOZ" userId="93f31087-8566-4d16-a7a1-f20635823349" providerId="ADAL" clId="{2064191C-0C86-4C83-9439-2D0DFB2B342F}" dt="2022-11-01T10:14:29.522" v="1194" actId="20577"/>
        <pc:sldMkLst>
          <pc:docMk/>
          <pc:sldMk cId="1441313987" sldId="308"/>
        </pc:sldMkLst>
      </pc:sldChg>
      <pc:sldChg chg="modSp add mod">
        <pc:chgData name="MIGUEL TRIGUEROS MUÑOZ" userId="93f31087-8566-4d16-a7a1-f20635823349" providerId="ADAL" clId="{2064191C-0C86-4C83-9439-2D0DFB2B342F}" dt="2022-11-01T10:47:41.617" v="1748" actId="20577"/>
        <pc:sldMkLst>
          <pc:docMk/>
          <pc:sldMk cId="1679762254" sldId="309"/>
        </pc:sldMkLst>
      </pc:sldChg>
      <pc:sldChg chg="addSp modSp add mod">
        <pc:chgData name="MIGUEL TRIGUEROS MUÑOZ" userId="93f31087-8566-4d16-a7a1-f20635823349" providerId="ADAL" clId="{2064191C-0C86-4C83-9439-2D0DFB2B342F}" dt="2022-11-01T10:47:56.254" v="1756" actId="20577"/>
        <pc:sldMkLst>
          <pc:docMk/>
          <pc:sldMk cId="2242644199" sldId="310"/>
        </pc:sldMkLst>
      </pc:sldChg>
      <pc:sldChg chg="addSp delSp modSp add mod">
        <pc:chgData name="MIGUEL TRIGUEROS MUÑOZ" userId="93f31087-8566-4d16-a7a1-f20635823349" providerId="ADAL" clId="{2064191C-0C86-4C83-9439-2D0DFB2B342F}" dt="2022-11-01T10:47:20.532" v="1740" actId="255"/>
        <pc:sldMkLst>
          <pc:docMk/>
          <pc:sldMk cId="1813723418" sldId="311"/>
        </pc:sldMkLst>
      </pc:sldChg>
      <pc:sldChg chg="modSp add mod">
        <pc:chgData name="MIGUEL TRIGUEROS MUÑOZ" userId="93f31087-8566-4d16-a7a1-f20635823349" providerId="ADAL" clId="{2064191C-0C86-4C83-9439-2D0DFB2B342F}" dt="2022-11-01T10:50:52.418" v="1780" actId="14100"/>
        <pc:sldMkLst>
          <pc:docMk/>
          <pc:sldMk cId="2269836530" sldId="312"/>
        </pc:sldMkLst>
      </pc:sldChg>
      <pc:sldChg chg="addSp delSp modSp add mod">
        <pc:chgData name="MIGUEL TRIGUEROS MUÑOZ" userId="93f31087-8566-4d16-a7a1-f20635823349" providerId="ADAL" clId="{2064191C-0C86-4C83-9439-2D0DFB2B342F}" dt="2022-11-01T10:53:29.091" v="1800" actId="1035"/>
        <pc:sldMkLst>
          <pc:docMk/>
          <pc:sldMk cId="1814859966" sldId="313"/>
        </pc:sldMkLst>
      </pc:sldChg>
    </pc:docChg>
  </pc:docChgLst>
  <pc:docChgLst>
    <pc:chgData name="MIGUEL TRIGUEROS MUÑOZ" userId="a4ee0321-97d7-430f-98a8-7ed13ff9a4bf" providerId="ADAL" clId="{3BA0935F-D216-4514-BDCF-FA2731998B29}"/>
    <pc:docChg chg="undo custSel addSld delSld modSld modMainMaster">
      <pc:chgData name="MIGUEL TRIGUEROS MUÑOZ" userId="a4ee0321-97d7-430f-98a8-7ed13ff9a4bf" providerId="ADAL" clId="{3BA0935F-D216-4514-BDCF-FA2731998B29}" dt="2024-04-13T08:13:34.434" v="2931" actId="20577"/>
      <pc:docMkLst>
        <pc:docMk/>
      </pc:docMkLst>
      <pc:sldChg chg="addSp delSp modSp mod">
        <pc:chgData name="MIGUEL TRIGUEROS MUÑOZ" userId="a4ee0321-97d7-430f-98a8-7ed13ff9a4bf" providerId="ADAL" clId="{3BA0935F-D216-4514-BDCF-FA2731998B29}" dt="2024-04-06T08:55:05.376" v="220" actId="1076"/>
        <pc:sldMkLst>
          <pc:docMk/>
          <pc:sldMk cId="308865771" sldId="256"/>
        </pc:sldMkLst>
      </pc:sldChg>
      <pc:sldChg chg="modSp mod">
        <pc:chgData name="MIGUEL TRIGUEROS MUÑOZ" userId="a4ee0321-97d7-430f-98a8-7ed13ff9a4bf" providerId="ADAL" clId="{3BA0935F-D216-4514-BDCF-FA2731998B29}" dt="2024-04-06T08:55:35.333" v="237" actId="20577"/>
        <pc:sldMkLst>
          <pc:docMk/>
          <pc:sldMk cId="1199431660" sldId="303"/>
        </pc:sldMkLst>
      </pc:sldChg>
      <pc:sldChg chg="modSp mod">
        <pc:chgData name="MIGUEL TRIGUEROS MUÑOZ" userId="a4ee0321-97d7-430f-98a8-7ed13ff9a4bf" providerId="ADAL" clId="{3BA0935F-D216-4514-BDCF-FA2731998B29}" dt="2024-04-06T08:55:45.603" v="238" actId="1076"/>
        <pc:sldMkLst>
          <pc:docMk/>
          <pc:sldMk cId="2709855411" sldId="305"/>
        </pc:sldMkLst>
      </pc:sldChg>
      <pc:sldChg chg="modSp mod">
        <pc:chgData name="MIGUEL TRIGUEROS MUÑOZ" userId="a4ee0321-97d7-430f-98a8-7ed13ff9a4bf" providerId="ADAL" clId="{3BA0935F-D216-4514-BDCF-FA2731998B29}" dt="2024-04-06T09:07:47.751" v="914" actId="1076"/>
        <pc:sldMkLst>
          <pc:docMk/>
          <pc:sldMk cId="2149501464" sldId="306"/>
        </pc:sldMkLst>
      </pc:sldChg>
      <pc:sldChg chg="delSp modSp mod">
        <pc:chgData name="MIGUEL TRIGUEROS MUÑOZ" userId="a4ee0321-97d7-430f-98a8-7ed13ff9a4bf" providerId="ADAL" clId="{3BA0935F-D216-4514-BDCF-FA2731998B29}" dt="2024-04-06T09:12:39.300" v="1221" actId="20577"/>
        <pc:sldMkLst>
          <pc:docMk/>
          <pc:sldMk cId="880575127" sldId="307"/>
        </pc:sldMkLst>
      </pc:sldChg>
      <pc:sldChg chg="modSp mod">
        <pc:chgData name="MIGUEL TRIGUEROS MUÑOZ" userId="a4ee0321-97d7-430f-98a8-7ed13ff9a4bf" providerId="ADAL" clId="{3BA0935F-D216-4514-BDCF-FA2731998B29}" dt="2024-04-06T09:13:49.118" v="1277" actId="207"/>
        <pc:sldMkLst>
          <pc:docMk/>
          <pc:sldMk cId="2631893896" sldId="308"/>
        </pc:sldMkLst>
      </pc:sldChg>
      <pc:sldChg chg="modSp mod modNotesTx">
        <pc:chgData name="MIGUEL TRIGUEROS MUÑOZ" userId="a4ee0321-97d7-430f-98a8-7ed13ff9a4bf" providerId="ADAL" clId="{3BA0935F-D216-4514-BDCF-FA2731998B29}" dt="2024-04-06T09:16:48.299" v="1424" actId="33524"/>
        <pc:sldMkLst>
          <pc:docMk/>
          <pc:sldMk cId="3717124866" sldId="314"/>
        </pc:sldMkLst>
      </pc:sldChg>
      <pc:sldChg chg="modSp mod">
        <pc:chgData name="MIGUEL TRIGUEROS MUÑOZ" userId="a4ee0321-97d7-430f-98a8-7ed13ff9a4bf" providerId="ADAL" clId="{3BA0935F-D216-4514-BDCF-FA2731998B29}" dt="2024-04-13T07:51:32.668" v="2837" actId="207"/>
        <pc:sldMkLst>
          <pc:docMk/>
          <pc:sldMk cId="3985844070" sldId="320"/>
        </pc:sldMkLst>
      </pc:sldChg>
      <pc:sldChg chg="modSp mod">
        <pc:chgData name="MIGUEL TRIGUEROS MUÑOZ" userId="a4ee0321-97d7-430f-98a8-7ed13ff9a4bf" providerId="ADAL" clId="{3BA0935F-D216-4514-BDCF-FA2731998B29}" dt="2024-04-13T07:45:09.175" v="2696" actId="1076"/>
        <pc:sldMkLst>
          <pc:docMk/>
          <pc:sldMk cId="192165164" sldId="321"/>
        </pc:sldMkLst>
      </pc:sldChg>
      <pc:sldChg chg="modSp mod modAnim">
        <pc:chgData name="MIGUEL TRIGUEROS MUÑOZ" userId="a4ee0321-97d7-430f-98a8-7ed13ff9a4bf" providerId="ADAL" clId="{3BA0935F-D216-4514-BDCF-FA2731998B29}" dt="2024-04-13T07:52:10.088" v="2841" actId="207"/>
        <pc:sldMkLst>
          <pc:docMk/>
          <pc:sldMk cId="714772802" sldId="322"/>
        </pc:sldMkLst>
      </pc:sldChg>
      <pc:sldChg chg="modSp mod">
        <pc:chgData name="MIGUEL TRIGUEROS MUÑOZ" userId="a4ee0321-97d7-430f-98a8-7ed13ff9a4bf" providerId="ADAL" clId="{3BA0935F-D216-4514-BDCF-FA2731998B29}" dt="2024-04-13T07:52:43.371" v="2842" actId="207"/>
        <pc:sldMkLst>
          <pc:docMk/>
          <pc:sldMk cId="204852977" sldId="323"/>
        </pc:sldMkLst>
      </pc:sldChg>
      <pc:sldChg chg="modSp mod">
        <pc:chgData name="MIGUEL TRIGUEROS MUÑOZ" userId="a4ee0321-97d7-430f-98a8-7ed13ff9a4bf" providerId="ADAL" clId="{3BA0935F-D216-4514-BDCF-FA2731998B29}" dt="2024-04-13T07:56:35.071" v="2847" actId="20577"/>
        <pc:sldMkLst>
          <pc:docMk/>
          <pc:sldMk cId="221568864" sldId="330"/>
        </pc:sldMkLst>
      </pc:sldChg>
      <pc:sldChg chg="modSp mod">
        <pc:chgData name="MIGUEL TRIGUEROS MUÑOZ" userId="a4ee0321-97d7-430f-98a8-7ed13ff9a4bf" providerId="ADAL" clId="{3BA0935F-D216-4514-BDCF-FA2731998B29}" dt="2024-04-13T07:51:38.321" v="2838" actId="207"/>
        <pc:sldMkLst>
          <pc:docMk/>
          <pc:sldMk cId="902733379" sldId="331"/>
        </pc:sldMkLst>
      </pc:sldChg>
      <pc:sldChg chg="addSp delSp modSp mod delAnim modAnim">
        <pc:chgData name="MIGUEL TRIGUEROS MUÑOZ" userId="a4ee0321-97d7-430f-98a8-7ed13ff9a4bf" providerId="ADAL" clId="{3BA0935F-D216-4514-BDCF-FA2731998B29}" dt="2024-04-13T08:06:08.474" v="2886" actId="798"/>
        <pc:sldMkLst>
          <pc:docMk/>
          <pc:sldMk cId="4127143883" sldId="332"/>
        </pc:sldMkLst>
      </pc:sldChg>
      <pc:sldChg chg="addSp modSp mod">
        <pc:chgData name="MIGUEL TRIGUEROS MUÑOZ" userId="a4ee0321-97d7-430f-98a8-7ed13ff9a4bf" providerId="ADAL" clId="{3BA0935F-D216-4514-BDCF-FA2731998B29}" dt="2024-04-13T08:11:14.552" v="2906" actId="1076"/>
        <pc:sldMkLst>
          <pc:docMk/>
          <pc:sldMk cId="2687185989" sldId="333"/>
        </pc:sldMkLst>
      </pc:sldChg>
      <pc:sldChg chg="modSp">
        <pc:chgData name="MIGUEL TRIGUEROS MUÑOZ" userId="a4ee0321-97d7-430f-98a8-7ed13ff9a4bf" providerId="ADAL" clId="{3BA0935F-D216-4514-BDCF-FA2731998B29}" dt="2024-04-13T04:45:34.680" v="2507" actId="20577"/>
        <pc:sldMkLst>
          <pc:docMk/>
          <pc:sldMk cId="2135012100" sldId="334"/>
        </pc:sldMkLst>
      </pc:sldChg>
      <pc:sldChg chg="modSp mod">
        <pc:chgData name="MIGUEL TRIGUEROS MUÑOZ" userId="a4ee0321-97d7-430f-98a8-7ed13ff9a4bf" providerId="ADAL" clId="{3BA0935F-D216-4514-BDCF-FA2731998B29}" dt="2024-04-13T08:11:38.717" v="2907" actId="207"/>
        <pc:sldMkLst>
          <pc:docMk/>
          <pc:sldMk cId="13508217" sldId="338"/>
        </pc:sldMkLst>
      </pc:sldChg>
      <pc:sldChg chg="modSp mod">
        <pc:chgData name="MIGUEL TRIGUEROS MUÑOZ" userId="a4ee0321-97d7-430f-98a8-7ed13ff9a4bf" providerId="ADAL" clId="{3BA0935F-D216-4514-BDCF-FA2731998B29}" dt="2024-04-13T08:13:34.434" v="2931" actId="20577"/>
        <pc:sldMkLst>
          <pc:docMk/>
          <pc:sldMk cId="2438511908" sldId="339"/>
        </pc:sldMkLst>
      </pc:sldChg>
      <pc:sldChg chg="addSp modSp mod modAnim modNotesTx">
        <pc:chgData name="MIGUEL TRIGUEROS MUÑOZ" userId="a4ee0321-97d7-430f-98a8-7ed13ff9a4bf" providerId="ADAL" clId="{3BA0935F-D216-4514-BDCF-FA2731998B29}" dt="2024-04-10T07:10:33.817" v="1875" actId="20577"/>
        <pc:sldMkLst>
          <pc:docMk/>
          <pc:sldMk cId="1449005981" sldId="344"/>
        </pc:sldMkLst>
      </pc:sldChg>
      <pc:sldChg chg="addSp modSp mod modAnim modNotesTx">
        <pc:chgData name="MIGUEL TRIGUEROS MUÑOZ" userId="a4ee0321-97d7-430f-98a8-7ed13ff9a4bf" providerId="ADAL" clId="{3BA0935F-D216-4514-BDCF-FA2731998B29}" dt="2024-04-13T07:41:01.959" v="2662" actId="1076"/>
        <pc:sldMkLst>
          <pc:docMk/>
          <pc:sldMk cId="1963308392" sldId="346"/>
        </pc:sldMkLst>
      </pc:sldChg>
      <pc:sldChg chg="addSp delSp modSp mod delAnim">
        <pc:chgData name="MIGUEL TRIGUEROS MUÑOZ" userId="a4ee0321-97d7-430f-98a8-7ed13ff9a4bf" providerId="ADAL" clId="{3BA0935F-D216-4514-BDCF-FA2731998B29}" dt="2024-04-13T07:37:08.810" v="2622" actId="20577"/>
        <pc:sldMkLst>
          <pc:docMk/>
          <pc:sldMk cId="2377115467" sldId="347"/>
        </pc:sldMkLst>
      </pc:sldChg>
      <pc:sldChg chg="delSp modSp mod delAnim modNotesTx">
        <pc:chgData name="MIGUEL TRIGUEROS MUÑOZ" userId="a4ee0321-97d7-430f-98a8-7ed13ff9a4bf" providerId="ADAL" clId="{3BA0935F-D216-4514-BDCF-FA2731998B29}" dt="2024-04-13T07:43:07.403" v="2667" actId="478"/>
        <pc:sldMkLst>
          <pc:docMk/>
          <pc:sldMk cId="2553573702" sldId="348"/>
        </pc:sldMkLst>
      </pc:sldChg>
      <pc:sldChg chg="addSp delSp modSp mod delAnim modAnim">
        <pc:chgData name="MIGUEL TRIGUEROS MUÑOZ" userId="a4ee0321-97d7-430f-98a8-7ed13ff9a4bf" providerId="ADAL" clId="{3BA0935F-D216-4514-BDCF-FA2731998B29}" dt="2024-04-13T08:00:54.531" v="2848" actId="21"/>
        <pc:sldMkLst>
          <pc:docMk/>
          <pc:sldMk cId="935394600" sldId="349"/>
        </pc:sldMkLst>
      </pc:sldChg>
      <pc:sldChg chg="delSp modSp add mod">
        <pc:chgData name="MIGUEL TRIGUEROS MUÑOZ" userId="a4ee0321-97d7-430f-98a8-7ed13ff9a4bf" providerId="ADAL" clId="{3BA0935F-D216-4514-BDCF-FA2731998B29}" dt="2024-04-06T09:04:15.638" v="688" actId="20577"/>
        <pc:sldMkLst>
          <pc:docMk/>
          <pc:sldMk cId="1207987003" sldId="352"/>
        </pc:sldMkLst>
      </pc:sldChg>
      <pc:sldChg chg="addSp delSp modSp mod modAnim">
        <pc:chgData name="MIGUEL TRIGUEROS MUÑOZ" userId="a4ee0321-97d7-430f-98a8-7ed13ff9a4bf" providerId="ADAL" clId="{3BA0935F-D216-4514-BDCF-FA2731998B29}" dt="2024-04-10T11:41:44.705" v="2153" actId="1076"/>
        <pc:sldMkLst>
          <pc:docMk/>
          <pc:sldMk cId="198551543" sldId="353"/>
        </pc:sldMkLst>
      </pc:sldChg>
      <pc:sldChg chg="addSp delSp modSp new mod setBg modNotesTx">
        <pc:chgData name="MIGUEL TRIGUEROS MUÑOZ" userId="a4ee0321-97d7-430f-98a8-7ed13ff9a4bf" providerId="ADAL" clId="{3BA0935F-D216-4514-BDCF-FA2731998B29}" dt="2024-04-10T12:04:29.148" v="2336" actId="1076"/>
        <pc:sldMkLst>
          <pc:docMk/>
          <pc:sldMk cId="490256477" sldId="354"/>
        </pc:sldMkLst>
      </pc:sldChg>
      <pc:sldChg chg="add del">
        <pc:chgData name="MIGUEL TRIGUEROS MUÑOZ" userId="a4ee0321-97d7-430f-98a8-7ed13ff9a4bf" providerId="ADAL" clId="{3BA0935F-D216-4514-BDCF-FA2731998B29}" dt="2024-04-10T12:22:06.822" v="2422" actId="47"/>
        <pc:sldMkLst>
          <pc:docMk/>
          <pc:sldMk cId="229650923" sldId="355"/>
        </pc:sldMkLst>
      </pc:sldChg>
      <pc:sldChg chg="addSp delSp modSp add mod delAnim modAnim">
        <pc:chgData name="MIGUEL TRIGUEROS MUÑOZ" userId="a4ee0321-97d7-430f-98a8-7ed13ff9a4bf" providerId="ADAL" clId="{3BA0935F-D216-4514-BDCF-FA2731998B29}" dt="2024-04-13T07:36:30.519" v="2621"/>
        <pc:sldMkLst>
          <pc:docMk/>
          <pc:sldMk cId="2655653031" sldId="355"/>
        </pc:sldMkLst>
      </pc:sldChg>
      <pc:sldChg chg="addSp modSp add mod modAnim">
        <pc:chgData name="MIGUEL TRIGUEROS MUÑOZ" userId="a4ee0321-97d7-430f-98a8-7ed13ff9a4bf" providerId="ADAL" clId="{3BA0935F-D216-4514-BDCF-FA2731998B29}" dt="2024-04-13T07:41:33.428" v="2664" actId="1076"/>
        <pc:sldMkLst>
          <pc:docMk/>
          <pc:sldMk cId="1415538345" sldId="356"/>
        </pc:sldMkLst>
      </pc:sldChg>
      <pc:sldChg chg="delSp modSp add mod delAnim">
        <pc:chgData name="MIGUEL TRIGUEROS MUÑOZ" userId="a4ee0321-97d7-430f-98a8-7ed13ff9a4bf" providerId="ADAL" clId="{3BA0935F-D216-4514-BDCF-FA2731998B29}" dt="2024-04-13T07:44:56.085" v="2693" actId="478"/>
        <pc:sldMkLst>
          <pc:docMk/>
          <pc:sldMk cId="1901980670" sldId="357"/>
        </pc:sldMkLst>
      </pc:sldChg>
      <pc:sldMasterChg chg="modSp mod">
        <pc:chgData name="MIGUEL TRIGUEROS MUÑOZ" userId="a4ee0321-97d7-430f-98a8-7ed13ff9a4bf" providerId="ADAL" clId="{3BA0935F-D216-4514-BDCF-FA2731998B29}" dt="2024-04-06T08:53:42.582" v="208" actId="20577"/>
        <pc:sldMasterMkLst>
          <pc:docMk/>
          <pc:sldMasterMk cId="138951284" sldId="2147483668"/>
        </pc:sldMasterMkLst>
      </pc:sldMasterChg>
    </pc:docChg>
  </pc:docChgLst>
  <pc:docChgLst>
    <pc:chgData name="MIGUEL TRIGUEROS MUÑOZ" userId="a4ee0321-97d7-430f-98a8-7ed13ff9a4bf" providerId="ADAL" clId="{851E313B-F1CD-4853-800E-068D2AC3042C}"/>
    <pc:docChg chg="undo custSel addSld delSld modSld modMainMaster">
      <pc:chgData name="MIGUEL TRIGUEROS MUÑOZ" userId="a4ee0321-97d7-430f-98a8-7ed13ff9a4bf" providerId="ADAL" clId="{851E313B-F1CD-4853-800E-068D2AC3042C}" dt="2024-04-16T20:01:32.801" v="509" actId="1076"/>
      <pc:docMkLst>
        <pc:docMk/>
      </pc:docMkLst>
      <pc:sldChg chg="addSp delSp modSp mod setBg">
        <pc:chgData name="MIGUEL TRIGUEROS MUÑOZ" userId="a4ee0321-97d7-430f-98a8-7ed13ff9a4bf" providerId="ADAL" clId="{851E313B-F1CD-4853-800E-068D2AC3042C}" dt="2024-04-16T20:01:32.801" v="509" actId="1076"/>
        <pc:sldMkLst>
          <pc:docMk/>
          <pc:sldMk cId="308865771" sldId="256"/>
        </pc:sldMkLst>
      </pc:sldChg>
      <pc:sldChg chg="addSp delSp modSp add mod modClrScheme chgLayout">
        <pc:chgData name="MIGUEL TRIGUEROS MUÑOZ" userId="a4ee0321-97d7-430f-98a8-7ed13ff9a4bf" providerId="ADAL" clId="{851E313B-F1CD-4853-800E-068D2AC3042C}" dt="2024-04-16T17:47:20.994" v="429" actId="27636"/>
        <pc:sldMkLst>
          <pc:docMk/>
          <pc:sldMk cId="150229005" sldId="257"/>
        </pc:sldMkLst>
      </pc:sldChg>
      <pc:sldChg chg="addSp delSp modSp add mod modClrScheme chgLayout">
        <pc:chgData name="MIGUEL TRIGUEROS MUÑOZ" userId="a4ee0321-97d7-430f-98a8-7ed13ff9a4bf" providerId="ADAL" clId="{851E313B-F1CD-4853-800E-068D2AC3042C}" dt="2024-04-16T17:54:59.669" v="495" actId="20577"/>
        <pc:sldMkLst>
          <pc:docMk/>
          <pc:sldMk cId="1540528648" sldId="258"/>
        </pc:sldMkLst>
      </pc:sldChg>
      <pc:sldChg chg="modSp add mod modClrScheme chgLayout">
        <pc:chgData name="MIGUEL TRIGUEROS MUÑOZ" userId="a4ee0321-97d7-430f-98a8-7ed13ff9a4bf" providerId="ADAL" clId="{851E313B-F1CD-4853-800E-068D2AC3042C}" dt="2024-04-16T17:55:14.020" v="496" actId="1076"/>
        <pc:sldMkLst>
          <pc:docMk/>
          <pc:sldMk cId="3379319148" sldId="259"/>
        </pc:sldMkLst>
      </pc:sldChg>
      <pc:sldChg chg="modSp add mod modClrScheme chgLayout">
        <pc:chgData name="MIGUEL TRIGUEROS MUÑOZ" userId="a4ee0321-97d7-430f-98a8-7ed13ff9a4bf" providerId="ADAL" clId="{851E313B-F1CD-4853-800E-068D2AC3042C}" dt="2024-04-16T18:04:28.269" v="505" actId="20577"/>
        <pc:sldMkLst>
          <pc:docMk/>
          <pc:sldMk cId="1019943259" sldId="260"/>
        </pc:sldMkLst>
      </pc:sldChg>
      <pc:sldChg chg="modSp add del">
        <pc:chgData name="MIGUEL TRIGUEROS MUÑOZ" userId="a4ee0321-97d7-430f-98a8-7ed13ff9a4bf" providerId="ADAL" clId="{851E313B-F1CD-4853-800E-068D2AC3042C}" dt="2024-04-16T17:44:47.193" v="184" actId="2696"/>
        <pc:sldMkLst>
          <pc:docMk/>
          <pc:sldMk cId="1100922419" sldId="260"/>
        </pc:sldMkLst>
      </pc:sldChg>
      <pc:sldChg chg="modSp add del">
        <pc:chgData name="MIGUEL TRIGUEROS MUÑOZ" userId="a4ee0321-97d7-430f-98a8-7ed13ff9a4bf" providerId="ADAL" clId="{851E313B-F1CD-4853-800E-068D2AC3042C}" dt="2024-04-16T17:45:29.080" v="312" actId="2696"/>
        <pc:sldMkLst>
          <pc:docMk/>
          <pc:sldMk cId="1715130782" sldId="261"/>
        </pc:sldMkLst>
      </pc:sldChg>
      <pc:sldChg chg="addSp delSp modSp add mod modClrScheme chgLayout">
        <pc:chgData name="MIGUEL TRIGUEROS MUÑOZ" userId="a4ee0321-97d7-430f-98a8-7ed13ff9a4bf" providerId="ADAL" clId="{851E313B-F1CD-4853-800E-068D2AC3042C}" dt="2024-04-16T17:49:21.546" v="486" actId="20577"/>
        <pc:sldMkLst>
          <pc:docMk/>
          <pc:sldMk cId="2258813487" sldId="261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662085430" sldId="302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199431660" sldId="303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566900335" sldId="304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709855411" sldId="305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149501464" sldId="306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880575127" sldId="307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631893896" sldId="308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704054046" sldId="309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4177082805" sldId="310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828863293" sldId="311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850771586" sldId="312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473739364" sldId="313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717124866" sldId="314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344742794" sldId="315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520708617" sldId="316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106613709" sldId="317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814043732" sldId="318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758391813" sldId="319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985844070" sldId="320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92165164" sldId="321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714772802" sldId="322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04852977" sldId="323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233132204" sldId="324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946226536" sldId="325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516099513" sldId="326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603339752" sldId="327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019887590" sldId="328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21568864" sldId="330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902733379" sldId="331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4127143883" sldId="332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687185989" sldId="333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135012100" sldId="334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206153505" sldId="335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4178751098" sldId="336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624665383" sldId="337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3508217" sldId="338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438511908" sldId="339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250559640" sldId="340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4252141736" sldId="341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946742023" sldId="342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3197951045" sldId="343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449005981" sldId="344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434036808" sldId="345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963308392" sldId="346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377115467" sldId="347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553573702" sldId="348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935394600" sldId="349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701045611" sldId="350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964000682" sldId="351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207987003" sldId="352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98551543" sldId="353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490256477" sldId="354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2655653031" sldId="355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415538345" sldId="356"/>
        </pc:sldMkLst>
      </pc:sldChg>
      <pc:sldChg chg="del">
        <pc:chgData name="MIGUEL TRIGUEROS MUÑOZ" userId="a4ee0321-97d7-430f-98a8-7ed13ff9a4bf" providerId="ADAL" clId="{851E313B-F1CD-4853-800E-068D2AC3042C}" dt="2024-04-16T17:43:36.190" v="65" actId="47"/>
        <pc:sldMkLst>
          <pc:docMk/>
          <pc:sldMk cId="1901980670" sldId="357"/>
        </pc:sldMkLst>
      </pc:sldChg>
      <pc:sldMasterChg chg="delSldLayout modSldLayout">
        <pc:chgData name="MIGUEL TRIGUEROS MUÑOZ" userId="a4ee0321-97d7-430f-98a8-7ed13ff9a4bf" providerId="ADAL" clId="{851E313B-F1CD-4853-800E-068D2AC3042C}" dt="2024-04-16T17:47:46.630" v="430" actId="1076"/>
        <pc:sldMasterMkLst>
          <pc:docMk/>
          <pc:sldMasterMk cId="138951284" sldId="2147483668"/>
        </pc:sldMasterMkLst>
        <pc:sldLayoutChg chg="modSp mod">
          <pc:chgData name="MIGUEL TRIGUEROS MUÑOZ" userId="a4ee0321-97d7-430f-98a8-7ed13ff9a4bf" providerId="ADAL" clId="{851E313B-F1CD-4853-800E-068D2AC3042C}" dt="2024-04-16T17:47:46.630" v="430" actId="1076"/>
          <pc:sldLayoutMkLst>
            <pc:docMk/>
            <pc:sldMasterMk cId="138951284" sldId="2147483668"/>
            <pc:sldLayoutMk cId="2151700916" sldId="2147483669"/>
          </pc:sldLayoutMkLst>
        </pc:sldLayoutChg>
        <pc:sldLayoutChg chg="del">
          <pc:chgData name="MIGUEL TRIGUEROS MUÑOZ" userId="a4ee0321-97d7-430f-98a8-7ed13ff9a4bf" providerId="ADAL" clId="{851E313B-F1CD-4853-800E-068D2AC3042C}" dt="2024-04-16T17:43:36.190" v="65" actId="47"/>
          <pc:sldLayoutMkLst>
            <pc:docMk/>
            <pc:sldMasterMk cId="138951284" sldId="2147483668"/>
            <pc:sldLayoutMk cId="738248331" sldId="2147483685"/>
          </pc:sldLayoutMkLst>
        </pc:sldLayoutChg>
      </pc:sldMasterChg>
    </pc:docChg>
  </pc:docChgLst>
  <pc:docChgLst>
    <pc:chgData name="TRIGUEROS MUÑOZ, MIGUEL" userId="93f31087-8566-4d16-a7a1-f20635823349" providerId="ADAL" clId="{D0A1F3A3-8AAF-4A15-9D23-F75E03845C55}"/>
    <pc:docChg chg="undo custSel addSld modSld">
      <pc:chgData name="TRIGUEROS MUÑOZ, MIGUEL" userId="93f31087-8566-4d16-a7a1-f20635823349" providerId="ADAL" clId="{D0A1F3A3-8AAF-4A15-9D23-F75E03845C55}" dt="2023-05-12T16:01:06.620" v="26" actId="166"/>
      <pc:docMkLst>
        <pc:docMk/>
      </pc:docMkLst>
      <pc:sldChg chg="modSp mod">
        <pc:chgData name="TRIGUEROS MUÑOZ, MIGUEL" userId="93f31087-8566-4d16-a7a1-f20635823349" providerId="ADAL" clId="{D0A1F3A3-8AAF-4A15-9D23-F75E03845C55}" dt="2023-05-07T10:16:31.167" v="6" actId="20577"/>
        <pc:sldMkLst>
          <pc:docMk/>
          <pc:sldMk cId="2566900335" sldId="304"/>
        </pc:sldMkLst>
      </pc:sldChg>
      <pc:sldChg chg="addSp delSp modSp mod setBg delAnim modAnim setClrOvrMap">
        <pc:chgData name="TRIGUEROS MUÑOZ, MIGUEL" userId="93f31087-8566-4d16-a7a1-f20635823349" providerId="ADAL" clId="{D0A1F3A3-8AAF-4A15-9D23-F75E03845C55}" dt="2023-05-12T16:01:06.620" v="26" actId="166"/>
        <pc:sldMkLst>
          <pc:docMk/>
          <pc:sldMk cId="2149501464" sldId="306"/>
        </pc:sldMkLst>
      </pc:sldChg>
      <pc:sldChg chg="modSp mod addCm modCm">
        <pc:chgData name="TRIGUEROS MUÑOZ, MIGUEL" userId="93f31087-8566-4d16-a7a1-f20635823349" providerId="ADAL" clId="{D0A1F3A3-8AAF-4A15-9D23-F75E03845C55}" dt="2023-05-07T09:20:35.079" v="4" actId="1076"/>
        <pc:sldMkLst>
          <pc:docMk/>
          <pc:sldMk cId="3603339752" sldId="32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 mod">
              <pc226:chgData name="TRIGUEROS MUÑOZ, MIGUEL" userId="93f31087-8566-4d16-a7a1-f20635823349" providerId="ADAL" clId="{D0A1F3A3-8AAF-4A15-9D23-F75E03845C55}" dt="2023-05-07T09:20:30.354" v="2"/>
              <pc2:cmMkLst xmlns:pc2="http://schemas.microsoft.com/office/powerpoint/2019/9/main/command">
                <pc:docMk/>
                <pc:sldMk cId="3603339752" sldId="327"/>
                <pc2:cmMk id="{B3D28BCB-D312-48BD-AEB4-5EAFB8CA5D82}"/>
              </pc2:cmMkLst>
            </pc226:cmChg>
          </p:ext>
        </pc:extLst>
      </pc:sldChg>
      <pc:sldChg chg="add">
        <pc:chgData name="TRIGUEROS MUÑOZ, MIGUEL" userId="93f31087-8566-4d16-a7a1-f20635823349" providerId="ADAL" clId="{D0A1F3A3-8AAF-4A15-9D23-F75E03845C55}" dt="2023-05-12T15:56:48.126" v="7" actId="2890"/>
        <pc:sldMkLst>
          <pc:docMk/>
          <pc:sldMk cId="1964000682" sldId="351"/>
        </pc:sldMkLst>
      </pc:sldChg>
    </pc:docChg>
  </pc:docChgLst>
  <pc:docChgLst>
    <pc:chgData name="MIGUEL TRIGUEROS MUÑOZ" userId="S::miguel.trigueros@aulaxxi.murciaeduca.es::a4ee0321-97d7-430f-98a8-7ed13ff9a4bf" providerId="AD" clId="Web-{EB37C31B-BDC7-5B22-1FA5-C977CBFA9A77}"/>
    <pc:docChg chg="modSld">
      <pc:chgData name="MIGUEL TRIGUEROS MUÑOZ" userId="S::miguel.trigueros@aulaxxi.murciaeduca.es::a4ee0321-97d7-430f-98a8-7ed13ff9a4bf" providerId="AD" clId="Web-{EB37C31B-BDC7-5B22-1FA5-C977CBFA9A77}" dt="2024-04-10T10:28:29.278" v="31" actId="20577"/>
      <pc:docMkLst>
        <pc:docMk/>
      </pc:docMkLst>
      <pc:sldChg chg="modSp">
        <pc:chgData name="MIGUEL TRIGUEROS MUÑOZ" userId="S::miguel.trigueros@aulaxxi.murciaeduca.es::a4ee0321-97d7-430f-98a8-7ed13ff9a4bf" providerId="AD" clId="Web-{EB37C31B-BDC7-5B22-1FA5-C977CBFA9A77}" dt="2024-04-10T10:28:29.278" v="31" actId="20577"/>
        <pc:sldMkLst>
          <pc:docMk/>
          <pc:sldMk cId="2377115467" sldId="347"/>
        </pc:sldMkLst>
      </pc:sldChg>
    </pc:docChg>
  </pc:docChgLst>
  <pc:docChgLst>
    <pc:chgData name="TRIGUEROS MUÑOZ, MIGUEL" userId="93f31087-8566-4d16-a7a1-f20635823349" providerId="ADAL" clId="{002B8968-181A-40E2-AD96-0BDEF6384392}"/>
    <pc:docChg chg="modSld">
      <pc:chgData name="TRIGUEROS MUÑOZ, MIGUEL" userId="93f31087-8566-4d16-a7a1-f20635823349" providerId="ADAL" clId="{002B8968-181A-40E2-AD96-0BDEF6384392}" dt="2023-06-18T16:53:15.831" v="0" actId="1076"/>
      <pc:docMkLst>
        <pc:docMk/>
      </pc:docMkLst>
      <pc:sldChg chg="modSp">
        <pc:chgData name="TRIGUEROS MUÑOZ, MIGUEL" userId="93f31087-8566-4d16-a7a1-f20635823349" providerId="ADAL" clId="{002B8968-181A-40E2-AD96-0BDEF6384392}" dt="2023-06-18T16:53:15.831" v="0" actId="1076"/>
        <pc:sldMkLst>
          <pc:docMk/>
          <pc:sldMk cId="2149501464" sldId="306"/>
        </pc:sldMkLst>
      </pc:sldChg>
    </pc:docChg>
  </pc:docChgLst>
  <pc:docChgLst>
    <pc:chgData name="TRIGUEROS MUÑOZ, MIGUEL" userId="S::m.triguerosmunoz@edu.gva.es::93f31087-8566-4d16-a7a1-f20635823349" providerId="AD" clId="Web-{EE02CFB2-FB99-D9E9-70B3-E58B86B424CD}"/>
    <pc:docChg chg="modSld">
      <pc:chgData name="TRIGUEROS MUÑOZ, MIGUEL" userId="S::m.triguerosmunoz@edu.gva.es::93f31087-8566-4d16-a7a1-f20635823349" providerId="AD" clId="Web-{EE02CFB2-FB99-D9E9-70B3-E58B86B424CD}" dt="2023-02-02T07:00:53.579" v="1" actId="20577"/>
      <pc:docMkLst>
        <pc:docMk/>
      </pc:docMkLst>
      <pc:sldChg chg="modSp">
        <pc:chgData name="TRIGUEROS MUÑOZ, MIGUEL" userId="S::m.triguerosmunoz@edu.gva.es::93f31087-8566-4d16-a7a1-f20635823349" providerId="AD" clId="Web-{EE02CFB2-FB99-D9E9-70B3-E58B86B424CD}" dt="2023-02-02T07:00:53.579" v="1" actId="20577"/>
        <pc:sldMkLst>
          <pc:docMk/>
          <pc:sldMk cId="880575127" sldId="30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C2081A56-CC7C-E6A3-8C00-AB421FDCFD1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34E5AF2-5A5A-3388-D92E-DA016151F9B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89FAE3-5837-4C1B-BC4B-90063F16532C}" type="datetimeFigureOut">
              <a:rPr lang="es-ES" smtClean="0"/>
              <a:t>09/07/2025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7263E9F-C8DC-1F97-AA62-4AAB5BD3624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0E984C9-C433-F37D-714F-A22D319DF65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12C0DB-E44F-4629-AD09-AAD10AC79FD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4262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30CE4F-1CC3-4218-AE26-10F7BF338F8F}" type="datetimeFigureOut">
              <a:rPr lang="es-ES" smtClean="0"/>
              <a:t>09/07/2025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4552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D4D5CE-A1FD-4991-ABF7-40E084C78E41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6400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11" name="Título 10">
            <a:extLst>
              <a:ext uri="{FF2B5EF4-FFF2-40B4-BE49-F238E27FC236}">
                <a16:creationId xmlns:a16="http://schemas.microsoft.com/office/drawing/2014/main" id="{A1E5D97F-AFB0-796F-E6AF-47B0045FA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74" y="2237119"/>
            <a:ext cx="7207304" cy="1170386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151700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1594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94604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101888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768820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29366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2809507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00783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242390"/>
            <a:ext cx="6914729" cy="66633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4342" y="1268760"/>
            <a:ext cx="7806090" cy="460851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141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1223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32581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0467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8143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7729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3162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59485" y="6200400"/>
            <a:ext cx="684132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970845" y="5128069"/>
            <a:ext cx="4622973" cy="365125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432705" y="6065837"/>
            <a:ext cx="512638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4389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 userDrawn="1"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242390"/>
            <a:ext cx="7207304" cy="11703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7628" y="1636030"/>
            <a:ext cx="7696303" cy="4102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  <a:p>
            <a:pPr lvl="4"/>
            <a:endParaRPr lang="en-US"/>
          </a:p>
        </p:txBody>
      </p:sp>
      <p:pic>
        <p:nvPicPr>
          <p:cNvPr id="19" name="Picture 2" descr="Qué tipo de licencias de imágenes hay y cuáles puedes utilizar">
            <a:extLst>
              <a:ext uri="{FF2B5EF4-FFF2-40B4-BE49-F238E27FC236}">
                <a16:creationId xmlns:a16="http://schemas.microsoft.com/office/drawing/2014/main" id="{AA00D4CA-9F02-C217-1A71-A101EAA384C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6918" y="188640"/>
            <a:ext cx="967068" cy="338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EACFC7F6-5778-D0A9-C8A3-049EB7EA5BB6}"/>
              </a:ext>
            </a:extLst>
          </p:cNvPr>
          <p:cNvSpPr txBox="1"/>
          <p:nvPr userDrawn="1"/>
        </p:nvSpPr>
        <p:spPr>
          <a:xfrm>
            <a:off x="493798" y="6483685"/>
            <a:ext cx="4610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>
                <a:solidFill>
                  <a:schemeClr val="accent2"/>
                </a:solidFill>
              </a:rPr>
              <a:t>UT 10 DISEÑO Y REALIZACIÓN DE PRUEBAS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E2DF455F-28EC-411C-45A3-C69363E09B1A}"/>
              </a:ext>
            </a:extLst>
          </p:cNvPr>
          <p:cNvSpPr txBox="1"/>
          <p:nvPr userDrawn="1"/>
        </p:nvSpPr>
        <p:spPr>
          <a:xfrm>
            <a:off x="8664491" y="6572703"/>
            <a:ext cx="52654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7FCB5A76-5047-41F7-8750-120966B0D2FF}" type="slidenum">
              <a:rPr lang="es-ES" sz="1000" smtClean="0">
                <a:solidFill>
                  <a:schemeClr val="accent4"/>
                </a:solidFill>
              </a:rPr>
              <a:t>‹Nº›</a:t>
            </a:fld>
            <a:endParaRPr lang="es-ES" sz="100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51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Wingdings 3" charset="2"/>
        <a:buChar char=""/>
        <a:defRPr sz="1800" kern="1200">
          <a:solidFill>
            <a:schemeClr val="accent2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Wingdings 3" charset="2"/>
        <a:buChar char=""/>
        <a:defRPr sz="16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4"/>
        </a:buClr>
        <a:buSzPct val="10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IntelliJ%20IDEA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20">
            <a:extLst>
              <a:ext uri="{FF2B5EF4-FFF2-40B4-BE49-F238E27FC236}">
                <a16:creationId xmlns:a16="http://schemas.microsoft.com/office/drawing/2014/main" id="{90A61547-2555-4DE2-A37F-A53E549174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9144001" cy="6866467"/>
            <a:chOff x="0" y="-8467"/>
            <a:chExt cx="12192000" cy="6866467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C2447E0-8F0D-479C-94E4-82BC8EB68C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F943397-DCDD-44CB-BBA9-9510B7698D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23">
              <a:extLst>
                <a:ext uri="{FF2B5EF4-FFF2-40B4-BE49-F238E27FC236}">
                  <a16:creationId xmlns:a16="http://schemas.microsoft.com/office/drawing/2014/main" id="{E2630ADC-31DB-4C48-AC4A-DAAE5A7B8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  <p:sp>
          <p:nvSpPr>
            <p:cNvPr id="35" name="Rectangle 25">
              <a:extLst>
                <a:ext uri="{FF2B5EF4-FFF2-40B4-BE49-F238E27FC236}">
                  <a16:creationId xmlns:a16="http://schemas.microsoft.com/office/drawing/2014/main" id="{2CA5C44E-F54E-47E0-8989-4D8686B33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  <p:sp>
          <p:nvSpPr>
            <p:cNvPr id="36" name="Isosceles Triangle 25">
              <a:extLst>
                <a:ext uri="{FF2B5EF4-FFF2-40B4-BE49-F238E27FC236}">
                  <a16:creationId xmlns:a16="http://schemas.microsoft.com/office/drawing/2014/main" id="{FF54E15E-830B-4375-A239-4C51954DEA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  <p:sp>
          <p:nvSpPr>
            <p:cNvPr id="37" name="Rectangle 27">
              <a:extLst>
                <a:ext uri="{FF2B5EF4-FFF2-40B4-BE49-F238E27FC236}">
                  <a16:creationId xmlns:a16="http://schemas.microsoft.com/office/drawing/2014/main" id="{CB37E322-FF7E-4872-BD6B-50A48CBEA5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  <p:sp>
          <p:nvSpPr>
            <p:cNvPr id="38" name="Rectangle 28">
              <a:extLst>
                <a:ext uri="{FF2B5EF4-FFF2-40B4-BE49-F238E27FC236}">
                  <a16:creationId xmlns:a16="http://schemas.microsoft.com/office/drawing/2014/main" id="{710D0C1E-D2F8-45B2-AE14-1AC8E976F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  <p:sp>
          <p:nvSpPr>
            <p:cNvPr id="39" name="Rectangle 29">
              <a:extLst>
                <a:ext uri="{FF2B5EF4-FFF2-40B4-BE49-F238E27FC236}">
                  <a16:creationId xmlns:a16="http://schemas.microsoft.com/office/drawing/2014/main" id="{3216331B-17D0-4167-ABD2-B2198058C2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  <p:sp>
          <p:nvSpPr>
            <p:cNvPr id="40" name="Isosceles Triangle 29">
              <a:extLst>
                <a:ext uri="{FF2B5EF4-FFF2-40B4-BE49-F238E27FC236}">
                  <a16:creationId xmlns:a16="http://schemas.microsoft.com/office/drawing/2014/main" id="{A53A7A96-3806-4BB3-91DE-6EED48AC78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  <p:sp>
          <p:nvSpPr>
            <p:cNvPr id="41" name="Isosceles Triangle 30">
              <a:extLst>
                <a:ext uri="{FF2B5EF4-FFF2-40B4-BE49-F238E27FC236}">
                  <a16:creationId xmlns:a16="http://schemas.microsoft.com/office/drawing/2014/main" id="{F8C2B86C-EE71-466E-8991-503F9C9C1B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B6B5ACD-B995-716B-F5F7-1C14289F14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3225" y="5039816"/>
            <a:ext cx="6216026" cy="109505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3200" dirty="0"/>
              <a:t>UT10 PRUEBAS</a:t>
            </a:r>
            <a:br>
              <a:rPr lang="en-US" sz="3200" dirty="0"/>
            </a:br>
            <a:r>
              <a:rPr lang="en-US" sz="3200" dirty="0"/>
              <a:t>P1 AUTOMATIZACIÓN DE</a:t>
            </a:r>
            <a:br>
              <a:rPr lang="en-US" sz="3200" dirty="0"/>
            </a:br>
            <a:r>
              <a:rPr lang="en-US" sz="3200" dirty="0"/>
              <a:t>PRUEBAS UNITARIAS</a:t>
            </a:r>
            <a:br>
              <a:rPr lang="en-US" sz="3200" dirty="0"/>
            </a:br>
            <a:endParaRPr lang="en-US" sz="3200" dirty="0"/>
          </a:p>
        </p:txBody>
      </p:sp>
      <p:pic>
        <p:nvPicPr>
          <p:cNvPr id="16" name="Imagen 15" descr="Dibujo con letras&#10;&#10;Descripción generada automáticamente con confianza media">
            <a:extLst>
              <a:ext uri="{FF2B5EF4-FFF2-40B4-BE49-F238E27FC236}">
                <a16:creationId xmlns:a16="http://schemas.microsoft.com/office/drawing/2014/main" id="{5600CCC3-B2F1-770D-1889-BABD0AFAC7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39473" y="1081945"/>
            <a:ext cx="3022288" cy="3022288"/>
          </a:xfrm>
          <a:prstGeom prst="rect">
            <a:avLst/>
          </a:prstGeom>
        </p:spPr>
      </p:pic>
      <p:pic>
        <p:nvPicPr>
          <p:cNvPr id="7" name="Imagen 6" descr="Logotipo&#10;&#10;Descripción generada automáticamente con confianza media">
            <a:extLst>
              <a:ext uri="{FF2B5EF4-FFF2-40B4-BE49-F238E27FC236}">
                <a16:creationId xmlns:a16="http://schemas.microsoft.com/office/drawing/2014/main" id="{7CEA98A2-3CE3-48BC-8D47-EA56877B40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3213" y="1958409"/>
            <a:ext cx="3022287" cy="1269360"/>
          </a:xfrm>
          <a:prstGeom prst="rect">
            <a:avLst/>
          </a:prstGeom>
        </p:spPr>
      </p:pic>
      <p:pic>
        <p:nvPicPr>
          <p:cNvPr id="3" name="Picture 2" descr="Qué tipo de licencias de imágenes hay y cuáles puedes utilizar">
            <a:extLst>
              <a:ext uri="{FF2B5EF4-FFF2-40B4-BE49-F238E27FC236}">
                <a16:creationId xmlns:a16="http://schemas.microsoft.com/office/drawing/2014/main" id="{B4540A4D-DE5D-DF8E-FCB1-EB54AB7AC0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5412" y="6134875"/>
            <a:ext cx="967068" cy="338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8657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724375-80A6-5340-B4E9-D453C32A5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Vídeo guía Junit en </a:t>
            </a:r>
            <a:r>
              <a:rPr lang="es-ES" err="1"/>
              <a:t>InteliJ</a:t>
            </a:r>
            <a:endParaRPr lang="es-E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93FD0C5-FEA9-ECC0-EC5E-A35EF2878C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4342" y="1268760"/>
            <a:ext cx="6335276" cy="4608512"/>
          </a:xfrm>
        </p:spPr>
        <p:txBody>
          <a:bodyPr/>
          <a:lstStyle/>
          <a:p>
            <a:r>
              <a:rPr lang="es-ES" dirty="0"/>
              <a:t>En el siguiente vídeo se detallan los pasos para configurar un proyecto con Junit en </a:t>
            </a:r>
            <a:r>
              <a:rPr lang="es-ES" dirty="0" err="1"/>
              <a:t>InteliJ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14868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54396950-0BAF-6534-2EC3-1C1BBBC8BF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CCF96-0ADF-9DA4-6578-D1A813E2E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146" y="799412"/>
            <a:ext cx="7207304" cy="1170386"/>
          </a:xfrm>
        </p:spPr>
        <p:txBody>
          <a:bodyPr/>
          <a:lstStyle/>
          <a:p>
            <a:r>
              <a:rPr lang="es-ES" dirty="0"/>
              <a:t>1 CREAR</a:t>
            </a:r>
            <a:r>
              <a:rPr lang="es-ES" baseline="0" dirty="0"/>
              <a:t> EL PROYECTO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C04A7FA-2623-8216-49C5-A74B5900C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9312" y="2014378"/>
            <a:ext cx="6957314" cy="4348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29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F5EFA910-0AC5-861F-462B-78F658D9993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0DFCF9A-AF8D-122F-D632-6CC97E0FF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302" y="745069"/>
            <a:ext cx="7207304" cy="1170386"/>
          </a:xfrm>
        </p:spPr>
        <p:txBody>
          <a:bodyPr>
            <a:normAutofit fontScale="90000"/>
          </a:bodyPr>
          <a:lstStyle/>
          <a:p>
            <a:r>
              <a:rPr lang="es-ES" dirty="0"/>
              <a:t>2 CREAR EL DIRECTORIO</a:t>
            </a:r>
            <a:r>
              <a:rPr lang="es-ES" baseline="0" dirty="0"/>
              <a:t> PARA</a:t>
            </a:r>
            <a:br>
              <a:rPr lang="es-ES" baseline="0" dirty="0"/>
            </a:br>
            <a:r>
              <a:rPr lang="es-ES" baseline="0" dirty="0"/>
              <a:t>LAS</a:t>
            </a:r>
            <a:r>
              <a:rPr lang="es-ES" dirty="0"/>
              <a:t> </a:t>
            </a:r>
            <a:r>
              <a:rPr lang="es-ES" baseline="0" dirty="0"/>
              <a:t>PRUEBAS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5CF1DB27-73A5-D4FC-EFFB-80A2FA0B53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686" y="2237119"/>
            <a:ext cx="6825343" cy="4265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528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E7F3C8-A9E9-859A-660F-A25F72D53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7568" y="6304177"/>
            <a:ext cx="7848601" cy="553823"/>
          </a:xfrm>
        </p:spPr>
        <p:txBody>
          <a:bodyPr/>
          <a:lstStyle/>
          <a:p>
            <a:r>
              <a:rPr lang="es-ES" dirty="0"/>
              <a:t>Usaremos la función que determina si un</a:t>
            </a:r>
            <a:r>
              <a:rPr lang="es-ES" baseline="0" dirty="0"/>
              <a:t> número es par como ejemplo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DA1188A-47E8-5ED4-62A0-F2F075B6C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2553" y="0"/>
            <a:ext cx="7207304" cy="1170386"/>
          </a:xfrm>
        </p:spPr>
        <p:txBody>
          <a:bodyPr>
            <a:normAutofit fontScale="90000"/>
          </a:bodyPr>
          <a:lstStyle/>
          <a:p>
            <a:r>
              <a:rPr lang="es-ES" dirty="0"/>
              <a:t>3 ESCRIBIR EL CÓDIGO QUE QUEREMOS PROBAR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626F3FF-0B16-5907-973A-152DA833B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146" y="1001565"/>
            <a:ext cx="8301447" cy="5188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191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515C3C-A558-9361-ED71-76F2384269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9738" y="5661920"/>
            <a:ext cx="5826719" cy="1096899"/>
          </a:xfrm>
        </p:spPr>
        <p:txBody>
          <a:bodyPr>
            <a:normAutofit lnSpcReduction="10000"/>
          </a:bodyPr>
          <a:lstStyle/>
          <a:p>
            <a:r>
              <a:rPr lang="es-ES" dirty="0"/>
              <a:t>Para</a:t>
            </a:r>
            <a:r>
              <a:rPr lang="es-ES" baseline="0" dirty="0"/>
              <a:t> dos casos de prueba</a:t>
            </a:r>
          </a:p>
          <a:p>
            <a:pPr lvl="0"/>
            <a:r>
              <a:rPr lang="es-ES" baseline="0" dirty="0"/>
              <a:t>Entrada 2 -&gt; resultado true</a:t>
            </a:r>
          </a:p>
          <a:p>
            <a:pPr lvl="0"/>
            <a:r>
              <a:rPr lang="es-ES" baseline="0" dirty="0"/>
              <a:t>Entrada 3 -&gt; resultado false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15B17B2-30F1-43A1-C9E8-5B6696CDB5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348" y="295202"/>
            <a:ext cx="7207304" cy="1170386"/>
          </a:xfrm>
        </p:spPr>
        <p:txBody>
          <a:bodyPr>
            <a:normAutofit/>
          </a:bodyPr>
          <a:lstStyle/>
          <a:p>
            <a:r>
              <a:rPr lang="es-ES" dirty="0"/>
              <a:t>4 CREAR LAS PRUEBAS UNITARIAS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3F22065-3DF4-CF0F-0891-09C69110E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805" y="1111631"/>
            <a:ext cx="6773208" cy="4233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943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ítulo 3">
            <a:extLst>
              <a:ext uri="{FF2B5EF4-FFF2-40B4-BE49-F238E27FC236}">
                <a16:creationId xmlns:a16="http://schemas.microsoft.com/office/drawing/2014/main" id="{58CD1F77-5F08-D967-FEBC-2FD85AB13E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ECFB908-A8D4-C4CC-9827-8AC30A5C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348" y="81747"/>
            <a:ext cx="7207304" cy="1170386"/>
          </a:xfrm>
        </p:spPr>
        <p:txBody>
          <a:bodyPr/>
          <a:lstStyle/>
          <a:p>
            <a:r>
              <a:rPr lang="es-ES" dirty="0"/>
              <a:t>5 EJECUTAR</a:t>
            </a:r>
            <a:r>
              <a:rPr lang="es-ES" baseline="0" dirty="0"/>
              <a:t> LAS PRUEBAS</a:t>
            </a:r>
            <a:endParaRPr lang="es-ES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6AA662F0-40B2-7B09-BE6C-1BA0A3DEE5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795" y="1132794"/>
            <a:ext cx="7993380" cy="4995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81348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">
  <a:themeElements>
    <a:clrScheme name="Faceta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86</Words>
  <Application>Microsoft Office PowerPoint</Application>
  <PresentationFormat>Presentación en pantalla (4:3)</PresentationFormat>
  <Paragraphs>12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Wingdings 3</vt:lpstr>
      <vt:lpstr>Arial</vt:lpstr>
      <vt:lpstr>Trebuchet MS</vt:lpstr>
      <vt:lpstr>Calibri</vt:lpstr>
      <vt:lpstr>Faceta</vt:lpstr>
      <vt:lpstr>UT10 PRUEBAS P1 AUTOMATIZACIÓN DE PRUEBAS UNITARIAS </vt:lpstr>
      <vt:lpstr>Vídeo guía Junit en InteliJ</vt:lpstr>
      <vt:lpstr>1 CREAR EL PROYECTO</vt:lpstr>
      <vt:lpstr>2 CREAR EL DIRECTORIO PARA LAS PRUEBAS</vt:lpstr>
      <vt:lpstr>3 ESCRIBIR EL CÓDIGO QUE QUEREMOS PROBAR</vt:lpstr>
      <vt:lpstr>4 CREAR LAS PRUEBAS UNITARIAS</vt:lpstr>
      <vt:lpstr>5 EJECUTAR LAS PRUEBAS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PowerPoint</dc:title>
  <dc:creator>doc2pdf</dc:creator>
  <cp:lastModifiedBy>Miguel Trigueros Muñoz</cp:lastModifiedBy>
  <cp:revision>1</cp:revision>
  <dcterms:modified xsi:type="dcterms:W3CDTF">2025-07-09T15:11:59Z</dcterms:modified>
</cp:coreProperties>
</file>

<file path=docProps/thumbnail.jpeg>
</file>